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9" r:id="rId4"/>
    <p:sldId id="260" r:id="rId5"/>
    <p:sldId id="261" r:id="rId6"/>
    <p:sldId id="262" r:id="rId7"/>
    <p:sldId id="263" r:id="rId8"/>
    <p:sldId id="264"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howGuides="1">
      <p:cViewPr varScale="1">
        <p:scale>
          <a:sx n="74" d="100"/>
          <a:sy n="74" d="100"/>
        </p:scale>
        <p:origin x="84"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F2F262-F1C4-496C-956F-EA555EEEAF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375A2E4-6EB4-4733-86CF-A98287CBD8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86F9D2C-64EA-4CC3-BF4F-48D85CEB9887}"/>
              </a:ext>
            </a:extLst>
          </p:cNvPr>
          <p:cNvSpPr>
            <a:spLocks noGrp="1"/>
          </p:cNvSpPr>
          <p:nvPr>
            <p:ph type="dt" sz="half" idx="10"/>
          </p:nvPr>
        </p:nvSpPr>
        <p:spPr/>
        <p:txBody>
          <a:bodyPr/>
          <a:lstStyle/>
          <a:p>
            <a:fld id="{912B5A73-F098-4F01-8F88-23828FC4ED27}" type="datetimeFigureOut">
              <a:rPr lang="ru-RU" smtClean="0"/>
              <a:t>06.11.2022</a:t>
            </a:fld>
            <a:endParaRPr lang="ru-RU"/>
          </a:p>
        </p:txBody>
      </p:sp>
      <p:sp>
        <p:nvSpPr>
          <p:cNvPr id="5" name="Нижний колонтитул 4">
            <a:extLst>
              <a:ext uri="{FF2B5EF4-FFF2-40B4-BE49-F238E27FC236}">
                <a16:creationId xmlns:a16="http://schemas.microsoft.com/office/drawing/2014/main" id="{388D3A11-3988-4021-99BB-C77D79C8D6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E169B5-D84D-46C2-9300-67D60296C1B1}"/>
              </a:ext>
            </a:extLst>
          </p:cNvPr>
          <p:cNvSpPr>
            <a:spLocks noGrp="1"/>
          </p:cNvSpPr>
          <p:nvPr>
            <p:ph type="sldNum" sz="quarter" idx="12"/>
          </p:nvPr>
        </p:nvSpPr>
        <p:spPr/>
        <p:txBody>
          <a:bodyPr/>
          <a:lstStyle/>
          <a:p>
            <a:fld id="{264990B8-2253-4ECF-A57A-8CC288649BF1}" type="slidenum">
              <a:rPr lang="ru-RU" smtClean="0"/>
              <a:t>‹#›</a:t>
            </a:fld>
            <a:endParaRPr lang="ru-RU"/>
          </a:p>
        </p:txBody>
      </p:sp>
    </p:spTree>
    <p:extLst>
      <p:ext uri="{BB962C8B-B14F-4D97-AF65-F5344CB8AC3E}">
        <p14:creationId xmlns:p14="http://schemas.microsoft.com/office/powerpoint/2010/main" val="400227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372726-055F-4E7F-8777-7E3544C5788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B756944-97E6-4598-907D-616AB3F345A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D44F545-581E-4555-B201-7DC1F5BF1799}"/>
              </a:ext>
            </a:extLst>
          </p:cNvPr>
          <p:cNvSpPr>
            <a:spLocks noGrp="1"/>
          </p:cNvSpPr>
          <p:nvPr>
            <p:ph type="dt" sz="half" idx="10"/>
          </p:nvPr>
        </p:nvSpPr>
        <p:spPr/>
        <p:txBody>
          <a:bodyPr/>
          <a:lstStyle/>
          <a:p>
            <a:fld id="{912B5A73-F098-4F01-8F88-23828FC4ED27}" type="datetimeFigureOut">
              <a:rPr lang="ru-RU" smtClean="0"/>
              <a:t>06.11.2022</a:t>
            </a:fld>
            <a:endParaRPr lang="ru-RU"/>
          </a:p>
        </p:txBody>
      </p:sp>
      <p:sp>
        <p:nvSpPr>
          <p:cNvPr id="5" name="Нижний колонтитул 4">
            <a:extLst>
              <a:ext uri="{FF2B5EF4-FFF2-40B4-BE49-F238E27FC236}">
                <a16:creationId xmlns:a16="http://schemas.microsoft.com/office/drawing/2014/main" id="{AF51D41A-BAA1-4917-BE78-BEF96D0E351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6F17A0D-077C-4390-9E48-96965E5913B1}"/>
              </a:ext>
            </a:extLst>
          </p:cNvPr>
          <p:cNvSpPr>
            <a:spLocks noGrp="1"/>
          </p:cNvSpPr>
          <p:nvPr>
            <p:ph type="sldNum" sz="quarter" idx="12"/>
          </p:nvPr>
        </p:nvSpPr>
        <p:spPr/>
        <p:txBody>
          <a:bodyPr/>
          <a:lstStyle/>
          <a:p>
            <a:fld id="{264990B8-2253-4ECF-A57A-8CC288649BF1}" type="slidenum">
              <a:rPr lang="ru-RU" smtClean="0"/>
              <a:t>‹#›</a:t>
            </a:fld>
            <a:endParaRPr lang="ru-RU"/>
          </a:p>
        </p:txBody>
      </p:sp>
    </p:spTree>
    <p:extLst>
      <p:ext uri="{BB962C8B-B14F-4D97-AF65-F5344CB8AC3E}">
        <p14:creationId xmlns:p14="http://schemas.microsoft.com/office/powerpoint/2010/main" val="355969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9E85CED-FA64-4056-A831-E5029C334DB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B073852-9312-4228-8560-AA4ACA73D01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34C0D47-3F5F-495F-AFE3-1485BD241079}"/>
              </a:ext>
            </a:extLst>
          </p:cNvPr>
          <p:cNvSpPr>
            <a:spLocks noGrp="1"/>
          </p:cNvSpPr>
          <p:nvPr>
            <p:ph type="dt" sz="half" idx="10"/>
          </p:nvPr>
        </p:nvSpPr>
        <p:spPr/>
        <p:txBody>
          <a:bodyPr/>
          <a:lstStyle/>
          <a:p>
            <a:fld id="{912B5A73-F098-4F01-8F88-23828FC4ED27}" type="datetimeFigureOut">
              <a:rPr lang="ru-RU" smtClean="0"/>
              <a:t>06.11.2022</a:t>
            </a:fld>
            <a:endParaRPr lang="ru-RU"/>
          </a:p>
        </p:txBody>
      </p:sp>
      <p:sp>
        <p:nvSpPr>
          <p:cNvPr id="5" name="Нижний колонтитул 4">
            <a:extLst>
              <a:ext uri="{FF2B5EF4-FFF2-40B4-BE49-F238E27FC236}">
                <a16:creationId xmlns:a16="http://schemas.microsoft.com/office/drawing/2014/main" id="{D8ABC520-F575-4718-B9F5-AD3287EAAFB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B2AD1DA-9CE2-4C94-BCE4-1E87827C677B}"/>
              </a:ext>
            </a:extLst>
          </p:cNvPr>
          <p:cNvSpPr>
            <a:spLocks noGrp="1"/>
          </p:cNvSpPr>
          <p:nvPr>
            <p:ph type="sldNum" sz="quarter" idx="12"/>
          </p:nvPr>
        </p:nvSpPr>
        <p:spPr/>
        <p:txBody>
          <a:bodyPr/>
          <a:lstStyle/>
          <a:p>
            <a:fld id="{264990B8-2253-4ECF-A57A-8CC288649BF1}" type="slidenum">
              <a:rPr lang="ru-RU" smtClean="0"/>
              <a:t>‹#›</a:t>
            </a:fld>
            <a:endParaRPr lang="ru-RU"/>
          </a:p>
        </p:txBody>
      </p:sp>
    </p:spTree>
    <p:extLst>
      <p:ext uri="{BB962C8B-B14F-4D97-AF65-F5344CB8AC3E}">
        <p14:creationId xmlns:p14="http://schemas.microsoft.com/office/powerpoint/2010/main" val="309058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425E51-B202-43E1-A442-3C3CCB215A9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CDA8062-6658-4B9D-A645-F85414F938A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03EA349-755D-4997-9468-507D0FBE8463}"/>
              </a:ext>
            </a:extLst>
          </p:cNvPr>
          <p:cNvSpPr>
            <a:spLocks noGrp="1"/>
          </p:cNvSpPr>
          <p:nvPr>
            <p:ph type="dt" sz="half" idx="10"/>
          </p:nvPr>
        </p:nvSpPr>
        <p:spPr/>
        <p:txBody>
          <a:bodyPr/>
          <a:lstStyle/>
          <a:p>
            <a:fld id="{912B5A73-F098-4F01-8F88-23828FC4ED27}" type="datetimeFigureOut">
              <a:rPr lang="ru-RU" smtClean="0"/>
              <a:t>06.11.2022</a:t>
            </a:fld>
            <a:endParaRPr lang="ru-RU"/>
          </a:p>
        </p:txBody>
      </p:sp>
      <p:sp>
        <p:nvSpPr>
          <p:cNvPr id="5" name="Нижний колонтитул 4">
            <a:extLst>
              <a:ext uri="{FF2B5EF4-FFF2-40B4-BE49-F238E27FC236}">
                <a16:creationId xmlns:a16="http://schemas.microsoft.com/office/drawing/2014/main" id="{DE53864B-393D-4613-88E4-26740B24A44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C721972-A814-4C81-B116-C18721994BC8}"/>
              </a:ext>
            </a:extLst>
          </p:cNvPr>
          <p:cNvSpPr>
            <a:spLocks noGrp="1"/>
          </p:cNvSpPr>
          <p:nvPr>
            <p:ph type="sldNum" sz="quarter" idx="12"/>
          </p:nvPr>
        </p:nvSpPr>
        <p:spPr/>
        <p:txBody>
          <a:bodyPr/>
          <a:lstStyle/>
          <a:p>
            <a:fld id="{264990B8-2253-4ECF-A57A-8CC288649BF1}" type="slidenum">
              <a:rPr lang="ru-RU" smtClean="0"/>
              <a:t>‹#›</a:t>
            </a:fld>
            <a:endParaRPr lang="ru-RU"/>
          </a:p>
        </p:txBody>
      </p:sp>
    </p:spTree>
    <p:extLst>
      <p:ext uri="{BB962C8B-B14F-4D97-AF65-F5344CB8AC3E}">
        <p14:creationId xmlns:p14="http://schemas.microsoft.com/office/powerpoint/2010/main" val="179228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E65BB3-75F7-4137-B37E-297C5410ABB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4EC7F7A-F5EF-4A48-811A-D948BF579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5CFF8D1-988E-40AE-A46A-213849B6E652}"/>
              </a:ext>
            </a:extLst>
          </p:cNvPr>
          <p:cNvSpPr>
            <a:spLocks noGrp="1"/>
          </p:cNvSpPr>
          <p:nvPr>
            <p:ph type="dt" sz="half" idx="10"/>
          </p:nvPr>
        </p:nvSpPr>
        <p:spPr/>
        <p:txBody>
          <a:bodyPr/>
          <a:lstStyle/>
          <a:p>
            <a:fld id="{912B5A73-F098-4F01-8F88-23828FC4ED27}" type="datetimeFigureOut">
              <a:rPr lang="ru-RU" smtClean="0"/>
              <a:t>06.11.2022</a:t>
            </a:fld>
            <a:endParaRPr lang="ru-RU"/>
          </a:p>
        </p:txBody>
      </p:sp>
      <p:sp>
        <p:nvSpPr>
          <p:cNvPr id="5" name="Нижний колонтитул 4">
            <a:extLst>
              <a:ext uri="{FF2B5EF4-FFF2-40B4-BE49-F238E27FC236}">
                <a16:creationId xmlns:a16="http://schemas.microsoft.com/office/drawing/2014/main" id="{47DD31BC-DED3-41D2-8FE4-2DC8C30A9DC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795F41C-AF4F-4063-B3D3-8ADE2755BB66}"/>
              </a:ext>
            </a:extLst>
          </p:cNvPr>
          <p:cNvSpPr>
            <a:spLocks noGrp="1"/>
          </p:cNvSpPr>
          <p:nvPr>
            <p:ph type="sldNum" sz="quarter" idx="12"/>
          </p:nvPr>
        </p:nvSpPr>
        <p:spPr/>
        <p:txBody>
          <a:bodyPr/>
          <a:lstStyle/>
          <a:p>
            <a:fld id="{264990B8-2253-4ECF-A57A-8CC288649BF1}" type="slidenum">
              <a:rPr lang="ru-RU" smtClean="0"/>
              <a:t>‹#›</a:t>
            </a:fld>
            <a:endParaRPr lang="ru-RU"/>
          </a:p>
        </p:txBody>
      </p:sp>
    </p:spTree>
    <p:extLst>
      <p:ext uri="{BB962C8B-B14F-4D97-AF65-F5344CB8AC3E}">
        <p14:creationId xmlns:p14="http://schemas.microsoft.com/office/powerpoint/2010/main" val="427433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6FF2B4-46DA-4986-A750-3AD05C223E8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B04EC84-5DE5-47EF-A425-A913DA07546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9E88014-9D82-4102-8240-579A1F406DC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F26582C-5014-465B-B7C3-8D0AD0486E7F}"/>
              </a:ext>
            </a:extLst>
          </p:cNvPr>
          <p:cNvSpPr>
            <a:spLocks noGrp="1"/>
          </p:cNvSpPr>
          <p:nvPr>
            <p:ph type="dt" sz="half" idx="10"/>
          </p:nvPr>
        </p:nvSpPr>
        <p:spPr/>
        <p:txBody>
          <a:bodyPr/>
          <a:lstStyle/>
          <a:p>
            <a:fld id="{912B5A73-F098-4F01-8F88-23828FC4ED27}" type="datetimeFigureOut">
              <a:rPr lang="ru-RU" smtClean="0"/>
              <a:t>06.11.2022</a:t>
            </a:fld>
            <a:endParaRPr lang="ru-RU"/>
          </a:p>
        </p:txBody>
      </p:sp>
      <p:sp>
        <p:nvSpPr>
          <p:cNvPr id="6" name="Нижний колонтитул 5">
            <a:extLst>
              <a:ext uri="{FF2B5EF4-FFF2-40B4-BE49-F238E27FC236}">
                <a16:creationId xmlns:a16="http://schemas.microsoft.com/office/drawing/2014/main" id="{93520BF6-B8F5-4757-8213-248C1F2A17D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416EDB5-F95F-4980-9BFB-348629EB5BC2}"/>
              </a:ext>
            </a:extLst>
          </p:cNvPr>
          <p:cNvSpPr>
            <a:spLocks noGrp="1"/>
          </p:cNvSpPr>
          <p:nvPr>
            <p:ph type="sldNum" sz="quarter" idx="12"/>
          </p:nvPr>
        </p:nvSpPr>
        <p:spPr/>
        <p:txBody>
          <a:bodyPr/>
          <a:lstStyle/>
          <a:p>
            <a:fld id="{264990B8-2253-4ECF-A57A-8CC288649BF1}" type="slidenum">
              <a:rPr lang="ru-RU" smtClean="0"/>
              <a:t>‹#›</a:t>
            </a:fld>
            <a:endParaRPr lang="ru-RU"/>
          </a:p>
        </p:txBody>
      </p:sp>
    </p:spTree>
    <p:extLst>
      <p:ext uri="{BB962C8B-B14F-4D97-AF65-F5344CB8AC3E}">
        <p14:creationId xmlns:p14="http://schemas.microsoft.com/office/powerpoint/2010/main" val="2824849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40852-FC98-4037-AABF-2CE02A0F0B8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E5419DE-6236-4AD2-BEB0-FDC2B85FD9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B8E8245-B8CD-4F30-8281-E3D711DCF6C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2BBAE9A-8F29-4AF3-9D9B-A50F44F3BF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CE8C5A1-CDAF-4821-A7F0-56B2BDD1127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F9247B4-E846-4543-84E8-0D531DFC0DD3}"/>
              </a:ext>
            </a:extLst>
          </p:cNvPr>
          <p:cNvSpPr>
            <a:spLocks noGrp="1"/>
          </p:cNvSpPr>
          <p:nvPr>
            <p:ph type="dt" sz="half" idx="10"/>
          </p:nvPr>
        </p:nvSpPr>
        <p:spPr/>
        <p:txBody>
          <a:bodyPr/>
          <a:lstStyle/>
          <a:p>
            <a:fld id="{912B5A73-F098-4F01-8F88-23828FC4ED27}" type="datetimeFigureOut">
              <a:rPr lang="ru-RU" smtClean="0"/>
              <a:t>06.11.2022</a:t>
            </a:fld>
            <a:endParaRPr lang="ru-RU"/>
          </a:p>
        </p:txBody>
      </p:sp>
      <p:sp>
        <p:nvSpPr>
          <p:cNvPr id="8" name="Нижний колонтитул 7">
            <a:extLst>
              <a:ext uri="{FF2B5EF4-FFF2-40B4-BE49-F238E27FC236}">
                <a16:creationId xmlns:a16="http://schemas.microsoft.com/office/drawing/2014/main" id="{909C5ED8-2084-4B86-8069-738F107AA80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0B9DBF0-0958-47B6-9A16-5D1A6F61FA67}"/>
              </a:ext>
            </a:extLst>
          </p:cNvPr>
          <p:cNvSpPr>
            <a:spLocks noGrp="1"/>
          </p:cNvSpPr>
          <p:nvPr>
            <p:ph type="sldNum" sz="quarter" idx="12"/>
          </p:nvPr>
        </p:nvSpPr>
        <p:spPr/>
        <p:txBody>
          <a:bodyPr/>
          <a:lstStyle/>
          <a:p>
            <a:fld id="{264990B8-2253-4ECF-A57A-8CC288649BF1}" type="slidenum">
              <a:rPr lang="ru-RU" smtClean="0"/>
              <a:t>‹#›</a:t>
            </a:fld>
            <a:endParaRPr lang="ru-RU"/>
          </a:p>
        </p:txBody>
      </p:sp>
    </p:spTree>
    <p:extLst>
      <p:ext uri="{BB962C8B-B14F-4D97-AF65-F5344CB8AC3E}">
        <p14:creationId xmlns:p14="http://schemas.microsoft.com/office/powerpoint/2010/main" val="124354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59C89C-7E12-46C7-9A16-C95445EA414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5B331EC-2C68-4680-9920-043BDB9D5A14}"/>
              </a:ext>
            </a:extLst>
          </p:cNvPr>
          <p:cNvSpPr>
            <a:spLocks noGrp="1"/>
          </p:cNvSpPr>
          <p:nvPr>
            <p:ph type="dt" sz="half" idx="10"/>
          </p:nvPr>
        </p:nvSpPr>
        <p:spPr/>
        <p:txBody>
          <a:bodyPr/>
          <a:lstStyle/>
          <a:p>
            <a:fld id="{912B5A73-F098-4F01-8F88-23828FC4ED27}" type="datetimeFigureOut">
              <a:rPr lang="ru-RU" smtClean="0"/>
              <a:t>06.11.2022</a:t>
            </a:fld>
            <a:endParaRPr lang="ru-RU"/>
          </a:p>
        </p:txBody>
      </p:sp>
      <p:sp>
        <p:nvSpPr>
          <p:cNvPr id="4" name="Нижний колонтитул 3">
            <a:extLst>
              <a:ext uri="{FF2B5EF4-FFF2-40B4-BE49-F238E27FC236}">
                <a16:creationId xmlns:a16="http://schemas.microsoft.com/office/drawing/2014/main" id="{C6E6E0FB-D14E-4D44-876C-E7C52688C03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D2F8D3B-383D-4280-A839-ED2300EF13F9}"/>
              </a:ext>
            </a:extLst>
          </p:cNvPr>
          <p:cNvSpPr>
            <a:spLocks noGrp="1"/>
          </p:cNvSpPr>
          <p:nvPr>
            <p:ph type="sldNum" sz="quarter" idx="12"/>
          </p:nvPr>
        </p:nvSpPr>
        <p:spPr/>
        <p:txBody>
          <a:bodyPr/>
          <a:lstStyle/>
          <a:p>
            <a:fld id="{264990B8-2253-4ECF-A57A-8CC288649BF1}" type="slidenum">
              <a:rPr lang="ru-RU" smtClean="0"/>
              <a:t>‹#›</a:t>
            </a:fld>
            <a:endParaRPr lang="ru-RU"/>
          </a:p>
        </p:txBody>
      </p:sp>
    </p:spTree>
    <p:extLst>
      <p:ext uri="{BB962C8B-B14F-4D97-AF65-F5344CB8AC3E}">
        <p14:creationId xmlns:p14="http://schemas.microsoft.com/office/powerpoint/2010/main" val="238458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1272D5C-4282-44E5-A78B-5805346231F5}"/>
              </a:ext>
            </a:extLst>
          </p:cNvPr>
          <p:cNvSpPr>
            <a:spLocks noGrp="1"/>
          </p:cNvSpPr>
          <p:nvPr>
            <p:ph type="dt" sz="half" idx="10"/>
          </p:nvPr>
        </p:nvSpPr>
        <p:spPr/>
        <p:txBody>
          <a:bodyPr/>
          <a:lstStyle/>
          <a:p>
            <a:fld id="{912B5A73-F098-4F01-8F88-23828FC4ED27}" type="datetimeFigureOut">
              <a:rPr lang="ru-RU" smtClean="0"/>
              <a:t>06.11.2022</a:t>
            </a:fld>
            <a:endParaRPr lang="ru-RU"/>
          </a:p>
        </p:txBody>
      </p:sp>
      <p:sp>
        <p:nvSpPr>
          <p:cNvPr id="3" name="Нижний колонтитул 2">
            <a:extLst>
              <a:ext uri="{FF2B5EF4-FFF2-40B4-BE49-F238E27FC236}">
                <a16:creationId xmlns:a16="http://schemas.microsoft.com/office/drawing/2014/main" id="{C22F8DEB-A178-4D6A-AB8A-9EC87F3D27A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B182D78-A85D-40C9-893E-127E5AC0BE81}"/>
              </a:ext>
            </a:extLst>
          </p:cNvPr>
          <p:cNvSpPr>
            <a:spLocks noGrp="1"/>
          </p:cNvSpPr>
          <p:nvPr>
            <p:ph type="sldNum" sz="quarter" idx="12"/>
          </p:nvPr>
        </p:nvSpPr>
        <p:spPr/>
        <p:txBody>
          <a:bodyPr/>
          <a:lstStyle/>
          <a:p>
            <a:fld id="{264990B8-2253-4ECF-A57A-8CC288649BF1}" type="slidenum">
              <a:rPr lang="ru-RU" smtClean="0"/>
              <a:t>‹#›</a:t>
            </a:fld>
            <a:endParaRPr lang="ru-RU"/>
          </a:p>
        </p:txBody>
      </p:sp>
    </p:spTree>
    <p:extLst>
      <p:ext uri="{BB962C8B-B14F-4D97-AF65-F5344CB8AC3E}">
        <p14:creationId xmlns:p14="http://schemas.microsoft.com/office/powerpoint/2010/main" val="227181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09A9F6-DDF4-4285-A62A-B82CDA4AA59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2DF9360-091A-4EF3-9D83-A2F9FA726D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4B63576-F96A-4DE4-A8CF-DC8A7E741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5386197-A39C-48B2-ADCD-9ADEEBCD6BC5}"/>
              </a:ext>
            </a:extLst>
          </p:cNvPr>
          <p:cNvSpPr>
            <a:spLocks noGrp="1"/>
          </p:cNvSpPr>
          <p:nvPr>
            <p:ph type="dt" sz="half" idx="10"/>
          </p:nvPr>
        </p:nvSpPr>
        <p:spPr/>
        <p:txBody>
          <a:bodyPr/>
          <a:lstStyle/>
          <a:p>
            <a:fld id="{912B5A73-F098-4F01-8F88-23828FC4ED27}" type="datetimeFigureOut">
              <a:rPr lang="ru-RU" smtClean="0"/>
              <a:t>06.11.2022</a:t>
            </a:fld>
            <a:endParaRPr lang="ru-RU"/>
          </a:p>
        </p:txBody>
      </p:sp>
      <p:sp>
        <p:nvSpPr>
          <p:cNvPr id="6" name="Нижний колонтитул 5">
            <a:extLst>
              <a:ext uri="{FF2B5EF4-FFF2-40B4-BE49-F238E27FC236}">
                <a16:creationId xmlns:a16="http://schemas.microsoft.com/office/drawing/2014/main" id="{F471B76E-889B-434C-9C73-5D6AFDEB1BC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40FB7D5-B28A-440F-8639-21D69ECA547F}"/>
              </a:ext>
            </a:extLst>
          </p:cNvPr>
          <p:cNvSpPr>
            <a:spLocks noGrp="1"/>
          </p:cNvSpPr>
          <p:nvPr>
            <p:ph type="sldNum" sz="quarter" idx="12"/>
          </p:nvPr>
        </p:nvSpPr>
        <p:spPr/>
        <p:txBody>
          <a:bodyPr/>
          <a:lstStyle/>
          <a:p>
            <a:fld id="{264990B8-2253-4ECF-A57A-8CC288649BF1}" type="slidenum">
              <a:rPr lang="ru-RU" smtClean="0"/>
              <a:t>‹#›</a:t>
            </a:fld>
            <a:endParaRPr lang="ru-RU"/>
          </a:p>
        </p:txBody>
      </p:sp>
    </p:spTree>
    <p:extLst>
      <p:ext uri="{BB962C8B-B14F-4D97-AF65-F5344CB8AC3E}">
        <p14:creationId xmlns:p14="http://schemas.microsoft.com/office/powerpoint/2010/main" val="323270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186286-2CDC-47F8-B1A9-400C2723B62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93426AF-495F-45EF-8BB7-71A97690C1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F3BBB71-84FE-435D-9638-C81272369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F1FCC27-75A6-44D3-B6BE-1237441D5C99}"/>
              </a:ext>
            </a:extLst>
          </p:cNvPr>
          <p:cNvSpPr>
            <a:spLocks noGrp="1"/>
          </p:cNvSpPr>
          <p:nvPr>
            <p:ph type="dt" sz="half" idx="10"/>
          </p:nvPr>
        </p:nvSpPr>
        <p:spPr/>
        <p:txBody>
          <a:bodyPr/>
          <a:lstStyle/>
          <a:p>
            <a:fld id="{912B5A73-F098-4F01-8F88-23828FC4ED27}" type="datetimeFigureOut">
              <a:rPr lang="ru-RU" smtClean="0"/>
              <a:t>06.11.2022</a:t>
            </a:fld>
            <a:endParaRPr lang="ru-RU"/>
          </a:p>
        </p:txBody>
      </p:sp>
      <p:sp>
        <p:nvSpPr>
          <p:cNvPr id="6" name="Нижний колонтитул 5">
            <a:extLst>
              <a:ext uri="{FF2B5EF4-FFF2-40B4-BE49-F238E27FC236}">
                <a16:creationId xmlns:a16="http://schemas.microsoft.com/office/drawing/2014/main" id="{60822C30-7F71-40B3-B62A-C89CBF574A9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386E3FA-197D-4FB3-9AFF-A63FC4CC6573}"/>
              </a:ext>
            </a:extLst>
          </p:cNvPr>
          <p:cNvSpPr>
            <a:spLocks noGrp="1"/>
          </p:cNvSpPr>
          <p:nvPr>
            <p:ph type="sldNum" sz="quarter" idx="12"/>
          </p:nvPr>
        </p:nvSpPr>
        <p:spPr/>
        <p:txBody>
          <a:bodyPr/>
          <a:lstStyle/>
          <a:p>
            <a:fld id="{264990B8-2253-4ECF-A57A-8CC288649BF1}" type="slidenum">
              <a:rPr lang="ru-RU" smtClean="0"/>
              <a:t>‹#›</a:t>
            </a:fld>
            <a:endParaRPr lang="ru-RU"/>
          </a:p>
        </p:txBody>
      </p:sp>
    </p:spTree>
    <p:extLst>
      <p:ext uri="{BB962C8B-B14F-4D97-AF65-F5344CB8AC3E}">
        <p14:creationId xmlns:p14="http://schemas.microsoft.com/office/powerpoint/2010/main" val="377434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8F15EC-03B0-4C28-B2B9-FBC8632E22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E3FFA08-4F8A-4415-AA9E-5BC9C05BB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852F984-CC18-4F1E-8498-DCBDFA208B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B5A73-F098-4F01-8F88-23828FC4ED27}" type="datetimeFigureOut">
              <a:rPr lang="ru-RU" smtClean="0"/>
              <a:t>06.11.2022</a:t>
            </a:fld>
            <a:endParaRPr lang="ru-RU"/>
          </a:p>
        </p:txBody>
      </p:sp>
      <p:sp>
        <p:nvSpPr>
          <p:cNvPr id="5" name="Нижний колонтитул 4">
            <a:extLst>
              <a:ext uri="{FF2B5EF4-FFF2-40B4-BE49-F238E27FC236}">
                <a16:creationId xmlns:a16="http://schemas.microsoft.com/office/drawing/2014/main" id="{C49E372A-5872-4003-A929-74FCF83FE2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73FF821-0208-472C-8E9A-1D8B89EA1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990B8-2253-4ECF-A57A-8CC288649BF1}" type="slidenum">
              <a:rPr lang="ru-RU" smtClean="0"/>
              <a:t>‹#›</a:t>
            </a:fld>
            <a:endParaRPr lang="ru-RU"/>
          </a:p>
        </p:txBody>
      </p:sp>
    </p:spTree>
    <p:extLst>
      <p:ext uri="{BB962C8B-B14F-4D97-AF65-F5344CB8AC3E}">
        <p14:creationId xmlns:p14="http://schemas.microsoft.com/office/powerpoint/2010/main" val="1489773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935565-6159-4678-8869-9353C8806014}"/>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84539800-8B6F-4F76-ADC0-E990D956B36F}"/>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578B6B9E-0E18-4C7F-934F-459D67871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6ED7C9B-3639-45D3-8F01-830DC531D9AF}"/>
              </a:ext>
            </a:extLst>
          </p:cNvPr>
          <p:cNvSpPr txBox="1"/>
          <p:nvPr/>
        </p:nvSpPr>
        <p:spPr>
          <a:xfrm>
            <a:off x="1957590" y="1030310"/>
            <a:ext cx="8113690" cy="2554545"/>
          </a:xfrm>
          <a:prstGeom prst="rect">
            <a:avLst/>
          </a:prstGeom>
          <a:noFill/>
        </p:spPr>
        <p:txBody>
          <a:bodyPr wrap="square" rtlCol="0">
            <a:spAutoFit/>
          </a:bodyPr>
          <a:lstStyle/>
          <a:p>
            <a:pPr algn="ctr"/>
            <a:r>
              <a:rPr lang="ru-RU" sz="8000" b="1" dirty="0">
                <a:solidFill>
                  <a:srgbClr val="00B050"/>
                </a:solidFill>
                <a:latin typeface="Sitka Text" panose="02000505000000020004" pitchFamily="2" charset="0"/>
              </a:rPr>
              <a:t>Наш </a:t>
            </a:r>
          </a:p>
          <a:p>
            <a:pPr algn="ctr"/>
            <a:r>
              <a:rPr lang="ru-RU" sz="8000" b="1" dirty="0">
                <a:solidFill>
                  <a:srgbClr val="00B050"/>
                </a:solidFill>
                <a:latin typeface="Sitka Text" panose="02000505000000020004" pitchFamily="2" charset="0"/>
              </a:rPr>
              <a:t>русский язык</a:t>
            </a:r>
          </a:p>
        </p:txBody>
      </p:sp>
      <p:sp>
        <p:nvSpPr>
          <p:cNvPr id="4" name="TextBox 3">
            <a:extLst>
              <a:ext uri="{FF2B5EF4-FFF2-40B4-BE49-F238E27FC236}">
                <a16:creationId xmlns:a16="http://schemas.microsoft.com/office/drawing/2014/main" id="{37A13D03-E649-4CF2-A319-0699B79E5682}"/>
              </a:ext>
            </a:extLst>
          </p:cNvPr>
          <p:cNvSpPr txBox="1"/>
          <p:nvPr/>
        </p:nvSpPr>
        <p:spPr>
          <a:xfrm>
            <a:off x="4726546" y="4146997"/>
            <a:ext cx="6130344" cy="1200329"/>
          </a:xfrm>
          <a:prstGeom prst="rect">
            <a:avLst/>
          </a:prstGeom>
          <a:noFill/>
        </p:spPr>
        <p:txBody>
          <a:bodyPr wrap="square" rtlCol="0">
            <a:spAutoFit/>
          </a:bodyPr>
          <a:lstStyle/>
          <a:p>
            <a:r>
              <a:rPr lang="ru-RU" sz="2400" b="1" dirty="0">
                <a:solidFill>
                  <a:srgbClr val="0070C0"/>
                </a:solidFill>
                <a:latin typeface="Times New Roman" panose="02020603050405020304" pitchFamily="18" charset="0"/>
                <a:cs typeface="Times New Roman" panose="02020603050405020304" pitchFamily="18" charset="0"/>
              </a:rPr>
              <a:t>Подготовила учитель-логопед</a:t>
            </a:r>
          </a:p>
          <a:p>
            <a:r>
              <a:rPr lang="ru-RU" sz="2400" b="1" dirty="0">
                <a:solidFill>
                  <a:srgbClr val="0070C0"/>
                </a:solidFill>
                <a:latin typeface="Times New Roman" panose="02020603050405020304" pitchFamily="18" charset="0"/>
                <a:cs typeface="Times New Roman" panose="02020603050405020304" pitchFamily="18" charset="0"/>
              </a:rPr>
              <a:t>Сафронова Оксана Николаевна</a:t>
            </a:r>
          </a:p>
          <a:p>
            <a:r>
              <a:rPr lang="ru-RU" sz="2400" b="1" dirty="0">
                <a:solidFill>
                  <a:srgbClr val="0070C0"/>
                </a:solidFill>
                <a:latin typeface="Times New Roman" panose="02020603050405020304" pitchFamily="18" charset="0"/>
                <a:cs typeface="Times New Roman" panose="02020603050405020304" pitchFamily="18" charset="0"/>
              </a:rPr>
              <a:t>МБДОУ детский сад № 147 г. Иркутска</a:t>
            </a:r>
          </a:p>
        </p:txBody>
      </p:sp>
    </p:spTree>
    <p:extLst>
      <p:ext uri="{BB962C8B-B14F-4D97-AF65-F5344CB8AC3E}">
        <p14:creationId xmlns:p14="http://schemas.microsoft.com/office/powerpoint/2010/main" val="3780714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8E8593-B754-42D4-862E-CF99837F129E}"/>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163DCC7A-CFEB-426F-8350-1ED0CF034F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74550"/>
          </a:xfrm>
        </p:spPr>
      </p:pic>
      <p:sp>
        <p:nvSpPr>
          <p:cNvPr id="6" name="TextBox 5">
            <a:extLst>
              <a:ext uri="{FF2B5EF4-FFF2-40B4-BE49-F238E27FC236}">
                <a16:creationId xmlns:a16="http://schemas.microsoft.com/office/drawing/2014/main" id="{584FA712-1348-4BA7-9B49-380AC79BD9ED}"/>
              </a:ext>
            </a:extLst>
          </p:cNvPr>
          <p:cNvSpPr txBox="1"/>
          <p:nvPr/>
        </p:nvSpPr>
        <p:spPr>
          <a:xfrm>
            <a:off x="334851" y="528034"/>
            <a:ext cx="11243256" cy="5262979"/>
          </a:xfrm>
          <a:prstGeom prst="rect">
            <a:avLst/>
          </a:prstGeom>
          <a:noFill/>
        </p:spPr>
        <p:txBody>
          <a:bodyPr wrap="square" rtlCol="0">
            <a:spAutoFit/>
          </a:bodyPr>
          <a:lstStyle/>
          <a:p>
            <a:r>
              <a:rPr lang="ru-RU" sz="2800" b="1" dirty="0">
                <a:latin typeface="Times New Roman" panose="02020603050405020304" pitchFamily="18" charset="0"/>
                <a:cs typeface="Times New Roman" panose="02020603050405020304" pitchFamily="18" charset="0"/>
              </a:rPr>
              <a:t>Экология жизни: </a:t>
            </a:r>
          </a:p>
          <a:p>
            <a:r>
              <a:rPr lang="ru-RU" sz="2800" b="1" dirty="0">
                <a:latin typeface="Times New Roman" panose="02020603050405020304" pitchFamily="18" charset="0"/>
                <a:cs typeface="Times New Roman" panose="02020603050405020304" pitchFamily="18" charset="0"/>
              </a:rPr>
              <a:t>Часто, чтобы добиться некоего речевого эффекта простых слов бывает недостаточно. Иронию, горечь, любовь, насмешку…</a:t>
            </a:r>
          </a:p>
          <a:p>
            <a:r>
              <a:rPr lang="ru-RU" sz="2800" b="1" dirty="0">
                <a:latin typeface="Times New Roman" panose="02020603050405020304" pitchFamily="18" charset="0"/>
                <a:cs typeface="Times New Roman" panose="02020603050405020304" pitchFamily="18" charset="0"/>
              </a:rPr>
              <a:t>Речь- это способ общения между людьми. Чтобы достичь полного взаимопонимания, яснее и образнее выражать свою мысль, используются многие лексические приёмы, в частности, фразеологизмы- устойчивые обороты речи, которые имеют самостоятельное значение и свойственны определённому языку.</a:t>
            </a:r>
          </a:p>
          <a:p>
            <a:r>
              <a:rPr lang="ru-RU" sz="2800" b="1" dirty="0">
                <a:latin typeface="Times New Roman" panose="02020603050405020304" pitchFamily="18" charset="0"/>
                <a:cs typeface="Times New Roman" panose="02020603050405020304" pitchFamily="18" charset="0"/>
              </a:rPr>
              <a:t>Мы часто используем фразеологизмы в повседневной речи, порой даже не замечая- ведь некоторые из них просты, привычны, и знакомы с детства. Многие из фразеологизмов пришли к нам из других языков, эпох, сказок, легенд.</a:t>
            </a:r>
          </a:p>
        </p:txBody>
      </p:sp>
    </p:spTree>
    <p:extLst>
      <p:ext uri="{BB962C8B-B14F-4D97-AF65-F5344CB8AC3E}">
        <p14:creationId xmlns:p14="http://schemas.microsoft.com/office/powerpoint/2010/main" val="3014097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082A00-DFCD-4DB0-8C9E-905D9A323984}"/>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1BCB8539-5F0C-4959-9DF8-A25B5541F8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373" y="6193"/>
            <a:ext cx="12192000" cy="6851807"/>
          </a:xfrm>
        </p:spPr>
      </p:pic>
      <p:sp>
        <p:nvSpPr>
          <p:cNvPr id="3" name="TextBox 2">
            <a:extLst>
              <a:ext uri="{FF2B5EF4-FFF2-40B4-BE49-F238E27FC236}">
                <a16:creationId xmlns:a16="http://schemas.microsoft.com/office/drawing/2014/main" id="{05CAD513-4465-4BE1-925C-229A0296E763}"/>
              </a:ext>
            </a:extLst>
          </p:cNvPr>
          <p:cNvSpPr txBox="1"/>
          <p:nvPr/>
        </p:nvSpPr>
        <p:spPr>
          <a:xfrm>
            <a:off x="6246254" y="456664"/>
            <a:ext cx="5640946" cy="4401205"/>
          </a:xfrm>
          <a:prstGeom prst="rect">
            <a:avLst/>
          </a:prstGeom>
          <a:noFill/>
        </p:spPr>
        <p:txBody>
          <a:bodyPr wrap="square" rtlCol="0">
            <a:spAutoFit/>
          </a:bodyPr>
          <a:lstStyle/>
          <a:p>
            <a:r>
              <a:rPr lang="ru-RU" sz="3200" b="1" i="1" dirty="0">
                <a:solidFill>
                  <a:srgbClr val="FF0000"/>
                </a:solidFill>
                <a:latin typeface="Times New Roman" panose="02020603050405020304" pitchFamily="18" charset="0"/>
                <a:cs typeface="Times New Roman" panose="02020603050405020304" pitchFamily="18" charset="0"/>
              </a:rPr>
              <a:t>«Братья наши меньшие»</a:t>
            </a:r>
          </a:p>
          <a:p>
            <a:r>
              <a:rPr lang="ru-RU" sz="2000" b="1" i="1" dirty="0">
                <a:solidFill>
                  <a:srgbClr val="0070C0"/>
                </a:solidFill>
                <a:latin typeface="Times New Roman" panose="02020603050405020304" pitchFamily="18" charset="0"/>
                <a:cs typeface="Times New Roman" panose="02020603050405020304" pitchFamily="18" charset="0"/>
              </a:rPr>
              <a:t>Эта фраза стала широко известна благодаря одному из последних стихотворений поэта Сергея Есенина- «Мы теперь уходим понемногу…», написанному в 1924 году.</a:t>
            </a:r>
          </a:p>
          <a:p>
            <a:r>
              <a:rPr lang="ru-RU" sz="2000" b="1" i="1" dirty="0">
                <a:solidFill>
                  <a:srgbClr val="0070C0"/>
                </a:solidFill>
                <a:latin typeface="Times New Roman" panose="02020603050405020304" pitchFamily="18" charset="0"/>
                <a:cs typeface="Times New Roman" panose="02020603050405020304" pitchFamily="18" charset="0"/>
              </a:rPr>
              <a:t>Впрочем, нельзя исключать того, что оно употреблялось и гораздо раньше, во времена Киевской Руси, где меньшими братьями называли себя мелкопоместные князья по отношению к великому князю, а так же лица т.н. «третьего сословия», которые просили у сильных мира сего помощи и защиты в трудных ситуациях</a:t>
            </a:r>
            <a:r>
              <a:rPr lang="ru-RU" sz="2800" b="1" i="1" dirty="0">
                <a:solidFill>
                  <a:srgbClr val="0070C0"/>
                </a:solidFill>
                <a:latin typeface="Times New Roman" panose="02020603050405020304" pitchFamily="18" charset="0"/>
                <a:cs typeface="Times New Roman" panose="02020603050405020304" pitchFamily="18" charset="0"/>
              </a:rPr>
              <a:t>. </a:t>
            </a:r>
          </a:p>
        </p:txBody>
      </p:sp>
      <p:pic>
        <p:nvPicPr>
          <p:cNvPr id="6" name="Рисунок 5">
            <a:extLst>
              <a:ext uri="{FF2B5EF4-FFF2-40B4-BE49-F238E27FC236}">
                <a16:creationId xmlns:a16="http://schemas.microsoft.com/office/drawing/2014/main" id="{3E4ABD62-75DB-42E4-BF1D-C757A72EB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27" y="456663"/>
            <a:ext cx="5944673" cy="5944673"/>
          </a:xfrm>
          <a:prstGeom prst="rect">
            <a:avLst/>
          </a:prstGeom>
        </p:spPr>
      </p:pic>
    </p:spTree>
    <p:extLst>
      <p:ext uri="{BB962C8B-B14F-4D97-AF65-F5344CB8AC3E}">
        <p14:creationId xmlns:p14="http://schemas.microsoft.com/office/powerpoint/2010/main" val="227929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66E4D4-DE9C-489D-93F7-719C5EA8F11B}"/>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CF11BAFF-C928-401D-BF47-CF31BE6220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61498"/>
          </a:xfrm>
        </p:spPr>
      </p:pic>
      <p:sp>
        <p:nvSpPr>
          <p:cNvPr id="6" name="TextBox 5">
            <a:extLst>
              <a:ext uri="{FF2B5EF4-FFF2-40B4-BE49-F238E27FC236}">
                <a16:creationId xmlns:a16="http://schemas.microsoft.com/office/drawing/2014/main" id="{23345671-6973-405B-950E-96CB247F8A67}"/>
              </a:ext>
            </a:extLst>
          </p:cNvPr>
          <p:cNvSpPr txBox="1"/>
          <p:nvPr/>
        </p:nvSpPr>
        <p:spPr>
          <a:xfrm>
            <a:off x="218941" y="270456"/>
            <a:ext cx="5877059" cy="6155531"/>
          </a:xfrm>
          <a:prstGeom prst="rect">
            <a:avLst/>
          </a:prstGeom>
          <a:noFill/>
        </p:spPr>
        <p:txBody>
          <a:bodyPr wrap="square" rtlCol="0">
            <a:spAutoFit/>
          </a:bodyPr>
          <a:lstStyle/>
          <a:p>
            <a:r>
              <a:rPr lang="ru-RU" sz="3200" b="1" i="1" dirty="0">
                <a:solidFill>
                  <a:srgbClr val="FF0000"/>
                </a:solidFill>
                <a:latin typeface="Times New Roman" panose="02020603050405020304" pitchFamily="18" charset="0"/>
                <a:cs typeface="Times New Roman" panose="02020603050405020304" pitchFamily="18" charset="0"/>
              </a:rPr>
              <a:t>«</a:t>
            </a:r>
            <a:r>
              <a:rPr lang="ru-RU" sz="5400" b="1" i="1" dirty="0">
                <a:solidFill>
                  <a:srgbClr val="FF0000"/>
                </a:solidFill>
                <a:latin typeface="Times New Roman" panose="02020603050405020304" pitchFamily="18" charset="0"/>
                <a:cs typeface="Times New Roman" panose="02020603050405020304" pitchFamily="18" charset="0"/>
              </a:rPr>
              <a:t>Д</a:t>
            </a:r>
            <a:r>
              <a:rPr lang="ru-RU" sz="4000" b="1" i="1" dirty="0">
                <a:solidFill>
                  <a:srgbClr val="FF0000"/>
                </a:solidFill>
                <a:latin typeface="Times New Roman" panose="02020603050405020304" pitchFamily="18" charset="0"/>
                <a:cs typeface="Times New Roman" panose="02020603050405020304" pitchFamily="18" charset="0"/>
              </a:rPr>
              <a:t>еньги не пахнут»</a:t>
            </a:r>
          </a:p>
          <a:p>
            <a:r>
              <a:rPr lang="ru-RU" sz="2000" b="1" i="1" dirty="0">
                <a:solidFill>
                  <a:srgbClr val="002060"/>
                </a:solidFill>
                <a:latin typeface="Times New Roman" panose="02020603050405020304" pitchFamily="18" charset="0"/>
                <a:cs typeface="Times New Roman" panose="02020603050405020304" pitchFamily="18" charset="0"/>
              </a:rPr>
              <a:t>Это крылатое выражение пришло к нам из древнего Рима.</a:t>
            </a:r>
          </a:p>
          <a:p>
            <a:r>
              <a:rPr lang="ru-RU" sz="2000" b="1" i="1" dirty="0">
                <a:solidFill>
                  <a:srgbClr val="002060"/>
                </a:solidFill>
                <a:latin typeface="Times New Roman" panose="02020603050405020304" pitchFamily="18" charset="0"/>
                <a:cs typeface="Times New Roman" panose="02020603050405020304" pitchFamily="18" charset="0"/>
              </a:rPr>
              <a:t>Фразеологизм означает, что порой неважно, каким способом получены деньги, даже если и не совсем честным путём.</a:t>
            </a:r>
          </a:p>
          <a:p>
            <a:r>
              <a:rPr lang="ru-RU" sz="2000" b="1" i="1" dirty="0">
                <a:solidFill>
                  <a:srgbClr val="002060"/>
                </a:solidFill>
                <a:latin typeface="Times New Roman" panose="02020603050405020304" pitchFamily="18" charset="0"/>
                <a:cs typeface="Times New Roman" panose="02020603050405020304" pitchFamily="18" charset="0"/>
              </a:rPr>
              <a:t>Такая фраза вполне могла прозвучать из уст бандита или хитроватого дельца, но на самом деле её произнёс один римский император во время ссоры с сыном. Император Веспасиан в поисках дополнительных источников пополнения казны ввёл налог на общественные туалеты. А точнее сделал их платными, мотивируя это тем, что казна тратит деньги на очистку уборных. Когда его сын Тит выразил неудовольствие по поводу того, что Веспасиан ввёл такой «неприличный» налог, император произнёс фразу: «Деньги не пахнут»</a:t>
            </a:r>
          </a:p>
        </p:txBody>
      </p:sp>
      <p:pic>
        <p:nvPicPr>
          <p:cNvPr id="8" name="Рисунок 7">
            <a:extLst>
              <a:ext uri="{FF2B5EF4-FFF2-40B4-BE49-F238E27FC236}">
                <a16:creationId xmlns:a16="http://schemas.microsoft.com/office/drawing/2014/main" id="{CFDF2378-DB2D-4D90-A8AC-6CFB4265B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17475"/>
            <a:ext cx="5479961" cy="5479961"/>
          </a:xfrm>
          <a:prstGeom prst="rect">
            <a:avLst/>
          </a:prstGeom>
        </p:spPr>
      </p:pic>
    </p:spTree>
    <p:extLst>
      <p:ext uri="{BB962C8B-B14F-4D97-AF65-F5344CB8AC3E}">
        <p14:creationId xmlns:p14="http://schemas.microsoft.com/office/powerpoint/2010/main" val="448775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28D9E-8527-44A6-91F0-D38C4A6B954C}"/>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007AA04E-1D5D-4127-A943-634F7EDEE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80881"/>
          </a:xfrm>
        </p:spPr>
      </p:pic>
      <p:sp>
        <p:nvSpPr>
          <p:cNvPr id="6" name="TextBox 5">
            <a:extLst>
              <a:ext uri="{FF2B5EF4-FFF2-40B4-BE49-F238E27FC236}">
                <a16:creationId xmlns:a16="http://schemas.microsoft.com/office/drawing/2014/main" id="{D5D7914B-E3C8-4ACA-AF27-FA528146DA6F}"/>
              </a:ext>
            </a:extLst>
          </p:cNvPr>
          <p:cNvSpPr txBox="1"/>
          <p:nvPr/>
        </p:nvSpPr>
        <p:spPr>
          <a:xfrm>
            <a:off x="141668" y="90152"/>
            <a:ext cx="5954332" cy="6740307"/>
          </a:xfrm>
          <a:prstGeom prst="rect">
            <a:avLst/>
          </a:prstGeom>
          <a:noFill/>
        </p:spPr>
        <p:txBody>
          <a:bodyPr wrap="square" rtlCol="0">
            <a:spAutoFit/>
          </a:bodyPr>
          <a:lstStyle/>
          <a:p>
            <a:r>
              <a:rPr lang="ru-RU" sz="3200" b="1" i="1" dirty="0">
                <a:solidFill>
                  <a:srgbClr val="FF0000"/>
                </a:solidFill>
                <a:latin typeface="Times New Roman" panose="02020603050405020304" pitchFamily="18" charset="0"/>
                <a:cs typeface="Times New Roman" panose="02020603050405020304" pitchFamily="18" charset="0"/>
              </a:rPr>
              <a:t>«Отложить в долгий ящик»</a:t>
            </a:r>
          </a:p>
          <a:p>
            <a:r>
              <a:rPr lang="ru-RU" sz="2000" b="1" i="1" dirty="0">
                <a:latin typeface="Times New Roman" panose="02020603050405020304" pitchFamily="18" charset="0"/>
                <a:cs typeface="Times New Roman" panose="02020603050405020304" pitchFamily="18" charset="0"/>
              </a:rPr>
              <a:t>Есть предположение, будто это словосочетание, означающее «дать делу длительную отсрочку»,</a:t>
            </a:r>
          </a:p>
          <a:p>
            <a:r>
              <a:rPr lang="ru-RU" sz="2000" b="1" i="1" dirty="0">
                <a:latin typeface="Times New Roman" panose="02020603050405020304" pitchFamily="18" charset="0"/>
                <a:cs typeface="Times New Roman" panose="02020603050405020304" pitchFamily="18" charset="0"/>
              </a:rPr>
              <a:t>«надолго задержать его решение», возникла ещё в Московской Руси 300 лет назад.</a:t>
            </a:r>
          </a:p>
          <a:p>
            <a:r>
              <a:rPr lang="ru-RU" sz="2000" b="1" i="1" dirty="0">
                <a:latin typeface="Times New Roman" panose="02020603050405020304" pitchFamily="18" charset="0"/>
                <a:cs typeface="Times New Roman" panose="02020603050405020304" pitchFamily="18" charset="0"/>
              </a:rPr>
              <a:t>Царь Алексей, отец Петра 1, приказал в селе Коломенском перед своим дворцом установить длинный ящик, куда всякий мог бы опустить свою жалобу. Жалобы опускались, но дождаться решений было очень нелегко; часто до того проходили месяцы и годы. Народ переименовал это «длинный» ящик в «долгий»</a:t>
            </a:r>
          </a:p>
          <a:p>
            <a:r>
              <a:rPr lang="ru-RU" sz="2000" b="1" i="1" dirty="0">
                <a:latin typeface="Times New Roman" panose="02020603050405020304" pitchFamily="18" charset="0"/>
                <a:cs typeface="Times New Roman" panose="02020603050405020304" pitchFamily="18" charset="0"/>
              </a:rPr>
              <a:t>Трудно, однако, поручиться за точность этого объяснения: ведь говорим мы не «опустить» или положить, а «отложить в долгий ящик». Можно думать, что выражение если не родилось, то закрепилось в речи позднее, в «присутствиях»-учреждениях 19 века. Тогдашние чиновники, принимая разные прошения, жалобы и ходатайства, несомненно сортировали их, раскладывая по разным ящикам. </a:t>
            </a:r>
          </a:p>
        </p:txBody>
      </p:sp>
      <p:pic>
        <p:nvPicPr>
          <p:cNvPr id="8" name="Рисунок 7">
            <a:extLst>
              <a:ext uri="{FF2B5EF4-FFF2-40B4-BE49-F238E27FC236}">
                <a16:creationId xmlns:a16="http://schemas.microsoft.com/office/drawing/2014/main" id="{F0C85084-D8AB-4466-8E45-55865DF40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384" y="485641"/>
            <a:ext cx="5535232" cy="5535232"/>
          </a:xfrm>
          <a:prstGeom prst="rect">
            <a:avLst/>
          </a:prstGeom>
        </p:spPr>
      </p:pic>
    </p:spTree>
    <p:extLst>
      <p:ext uri="{BB962C8B-B14F-4D97-AF65-F5344CB8AC3E}">
        <p14:creationId xmlns:p14="http://schemas.microsoft.com/office/powerpoint/2010/main" val="153380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FC0EFE-0BF9-4910-86F4-689592E0E13B}"/>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EF2719F1-1985-4AF7-8774-23383D567B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0573"/>
          </a:xfrm>
        </p:spPr>
      </p:pic>
      <p:sp>
        <p:nvSpPr>
          <p:cNvPr id="6" name="TextBox 5">
            <a:extLst>
              <a:ext uri="{FF2B5EF4-FFF2-40B4-BE49-F238E27FC236}">
                <a16:creationId xmlns:a16="http://schemas.microsoft.com/office/drawing/2014/main" id="{D351FD7D-80E9-4770-81BA-AF2986B37D2C}"/>
              </a:ext>
            </a:extLst>
          </p:cNvPr>
          <p:cNvSpPr txBox="1"/>
          <p:nvPr/>
        </p:nvSpPr>
        <p:spPr>
          <a:xfrm>
            <a:off x="6096000" y="180304"/>
            <a:ext cx="5997262" cy="4462760"/>
          </a:xfrm>
          <a:prstGeom prst="rect">
            <a:avLst/>
          </a:prstGeom>
          <a:noFill/>
        </p:spPr>
        <p:txBody>
          <a:bodyPr wrap="square" rtlCol="0">
            <a:spAutoFit/>
          </a:bodyPr>
          <a:lstStyle/>
          <a:p>
            <a:r>
              <a:rPr lang="ru-RU" sz="2800" b="1" i="1" dirty="0">
                <a:solidFill>
                  <a:srgbClr val="FF0000"/>
                </a:solidFill>
                <a:latin typeface="Times New Roman" panose="02020603050405020304" pitchFamily="18" charset="0"/>
                <a:cs typeface="Times New Roman" panose="02020603050405020304" pitchFamily="18" charset="0"/>
              </a:rPr>
              <a:t> </a:t>
            </a:r>
            <a:r>
              <a:rPr lang="ru-RU" sz="3200" b="1" i="1" dirty="0">
                <a:solidFill>
                  <a:srgbClr val="FF0000"/>
                </a:solidFill>
                <a:latin typeface="Times New Roman" panose="02020603050405020304" pitchFamily="18" charset="0"/>
                <a:cs typeface="Times New Roman" panose="02020603050405020304" pitchFamily="18" charset="0"/>
              </a:rPr>
              <a:t>«На воре и шапка горит»</a:t>
            </a:r>
          </a:p>
          <a:p>
            <a:r>
              <a:rPr lang="ru-RU" sz="2800" b="1" i="1" dirty="0">
                <a:solidFill>
                  <a:srgbClr val="002060"/>
                </a:solidFill>
                <a:latin typeface="Times New Roman" panose="02020603050405020304" pitchFamily="18" charset="0"/>
                <a:cs typeface="Times New Roman" panose="02020603050405020304" pitchFamily="18" charset="0"/>
              </a:rPr>
              <a:t> возникло из рассказа о том, как обнаружили вора. Будто бы кто-то в толпе закричал: «На воре шапка горит!» Вор схватился за голову и тем выдал себя. </a:t>
            </a:r>
          </a:p>
          <a:p>
            <a:r>
              <a:rPr lang="ru-RU" sz="2800" b="1" i="1" dirty="0">
                <a:solidFill>
                  <a:srgbClr val="002060"/>
                </a:solidFill>
                <a:latin typeface="Times New Roman" panose="02020603050405020304" pitchFamily="18" charset="0"/>
                <a:cs typeface="Times New Roman" panose="02020603050405020304" pitchFamily="18" charset="0"/>
              </a:rPr>
              <a:t>Человек, виноватый в чём-либо, не в состоянии скрыть свою вину. Своим поведением или словами невольно выдаёт себя.</a:t>
            </a:r>
          </a:p>
        </p:txBody>
      </p:sp>
      <p:pic>
        <p:nvPicPr>
          <p:cNvPr id="8" name="Рисунок 7">
            <a:extLst>
              <a:ext uri="{FF2B5EF4-FFF2-40B4-BE49-F238E27FC236}">
                <a16:creationId xmlns:a16="http://schemas.microsoft.com/office/drawing/2014/main" id="{5B07BB3F-715B-4147-B109-2A7476982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07" y="504422"/>
            <a:ext cx="5439177" cy="5439177"/>
          </a:xfrm>
          <a:prstGeom prst="rect">
            <a:avLst/>
          </a:prstGeom>
        </p:spPr>
      </p:pic>
    </p:spTree>
    <p:extLst>
      <p:ext uri="{BB962C8B-B14F-4D97-AF65-F5344CB8AC3E}">
        <p14:creationId xmlns:p14="http://schemas.microsoft.com/office/powerpoint/2010/main" val="2525621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AF83DF-2969-4FBE-94C4-D9C3CC8F9E41}"/>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9A3E6F24-CAC2-45E2-9B3D-1F4BB64D13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90573"/>
          </a:xfrm>
        </p:spPr>
      </p:pic>
      <p:sp>
        <p:nvSpPr>
          <p:cNvPr id="6" name="TextBox 5">
            <a:extLst>
              <a:ext uri="{FF2B5EF4-FFF2-40B4-BE49-F238E27FC236}">
                <a16:creationId xmlns:a16="http://schemas.microsoft.com/office/drawing/2014/main" id="{0CE8C71B-6EE8-42ED-BC63-E4B9263A5795}"/>
              </a:ext>
            </a:extLst>
          </p:cNvPr>
          <p:cNvSpPr txBox="1"/>
          <p:nvPr/>
        </p:nvSpPr>
        <p:spPr>
          <a:xfrm>
            <a:off x="6096000" y="708338"/>
            <a:ext cx="5842716" cy="5755422"/>
          </a:xfrm>
          <a:prstGeom prst="rect">
            <a:avLst/>
          </a:prstGeom>
          <a:noFill/>
        </p:spPr>
        <p:txBody>
          <a:bodyPr wrap="square" rtlCol="0">
            <a:spAutoFit/>
          </a:bodyPr>
          <a:lstStyle/>
          <a:p>
            <a:r>
              <a:rPr lang="ru-RU" sz="3200" b="1" i="1" dirty="0">
                <a:solidFill>
                  <a:srgbClr val="FF0000"/>
                </a:solidFill>
                <a:latin typeface="Times New Roman" panose="02020603050405020304" pitchFamily="18" charset="0"/>
                <a:cs typeface="Times New Roman" panose="02020603050405020304" pitchFamily="18" charset="0"/>
              </a:rPr>
              <a:t>«Сделать из мухи слона»</a:t>
            </a:r>
          </a:p>
          <a:p>
            <a:r>
              <a:rPr lang="ru-RU" sz="2400" b="1" i="1" dirty="0">
                <a:solidFill>
                  <a:srgbClr val="002060"/>
                </a:solidFill>
                <a:latin typeface="Times New Roman" panose="02020603050405020304" pitchFamily="18" charset="0"/>
                <a:cs typeface="Times New Roman" panose="02020603050405020304" pitchFamily="18" charset="0"/>
              </a:rPr>
              <a:t>Когда кто-то преувеличивает, превращая незначительный факт в большое событие, французы иронично заметят: «Он делает гору из пустоты».</a:t>
            </a:r>
          </a:p>
          <a:p>
            <a:r>
              <a:rPr lang="ru-RU" sz="2400" b="1" i="1" dirty="0">
                <a:solidFill>
                  <a:srgbClr val="002060"/>
                </a:solidFill>
                <a:latin typeface="Times New Roman" panose="02020603050405020304" pitchFamily="18" charset="0"/>
                <a:cs typeface="Times New Roman" panose="02020603050405020304" pitchFamily="18" charset="0"/>
              </a:rPr>
              <a:t>Англичане в таком случае произнесут более конкретную версию поговорки:        « Он делает гору из кротовой кучки».</a:t>
            </a:r>
          </a:p>
          <a:p>
            <a:r>
              <a:rPr lang="ru-RU" sz="2400" b="1" i="1" dirty="0">
                <a:solidFill>
                  <a:srgbClr val="002060"/>
                </a:solidFill>
                <a:latin typeface="Times New Roman" panose="02020603050405020304" pitchFamily="18" charset="0"/>
                <a:cs typeface="Times New Roman" panose="02020603050405020304" pitchFamily="18" charset="0"/>
              </a:rPr>
              <a:t> В России же используют фразеологизм: «Из мухи делать слона»</a:t>
            </a:r>
          </a:p>
          <a:p>
            <a:r>
              <a:rPr lang="ru-RU" sz="2400" b="1" i="1" dirty="0">
                <a:solidFill>
                  <a:srgbClr val="002060"/>
                </a:solidFill>
                <a:latin typeface="Times New Roman" panose="02020603050405020304" pitchFamily="18" charset="0"/>
                <a:cs typeface="Times New Roman" panose="02020603050405020304" pitchFamily="18" charset="0"/>
              </a:rPr>
              <a:t>Эта крылатая фраза пришла к нам из Греции. Она была введена в оборот писателем Лукианом, жившим два тысячелетия назад, в его сатирическом произведении «Похвала мухе». </a:t>
            </a:r>
          </a:p>
        </p:txBody>
      </p:sp>
      <p:pic>
        <p:nvPicPr>
          <p:cNvPr id="8" name="Рисунок 7">
            <a:extLst>
              <a:ext uri="{FF2B5EF4-FFF2-40B4-BE49-F238E27FC236}">
                <a16:creationId xmlns:a16="http://schemas.microsoft.com/office/drawing/2014/main" id="{E24B779E-5F5A-4C39-B5C8-08BDF69CF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40" y="729954"/>
            <a:ext cx="5762921" cy="5762921"/>
          </a:xfrm>
          <a:prstGeom prst="rect">
            <a:avLst/>
          </a:prstGeom>
        </p:spPr>
      </p:pic>
    </p:spTree>
    <p:extLst>
      <p:ext uri="{BB962C8B-B14F-4D97-AF65-F5344CB8AC3E}">
        <p14:creationId xmlns:p14="http://schemas.microsoft.com/office/powerpoint/2010/main" val="3071004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347945-7BE8-4DCA-8EF4-25FEB54AC2F3}"/>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45473234-EC41-47A0-9D52-A5552BCC24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80881"/>
          </a:xfrm>
        </p:spPr>
      </p:pic>
      <p:pic>
        <p:nvPicPr>
          <p:cNvPr id="7" name="Рисунок 6">
            <a:extLst>
              <a:ext uri="{FF2B5EF4-FFF2-40B4-BE49-F238E27FC236}">
                <a16:creationId xmlns:a16="http://schemas.microsoft.com/office/drawing/2014/main" id="{A1075A4C-2718-4A92-A390-132FA0DB9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30" y="776770"/>
            <a:ext cx="5327337" cy="5327337"/>
          </a:xfrm>
          <a:prstGeom prst="rect">
            <a:avLst/>
          </a:prstGeom>
        </p:spPr>
      </p:pic>
      <p:sp>
        <p:nvSpPr>
          <p:cNvPr id="8" name="TextBox 7">
            <a:extLst>
              <a:ext uri="{FF2B5EF4-FFF2-40B4-BE49-F238E27FC236}">
                <a16:creationId xmlns:a16="http://schemas.microsoft.com/office/drawing/2014/main" id="{DB5F3A54-D683-455B-8649-2D365D68976F}"/>
              </a:ext>
            </a:extLst>
          </p:cNvPr>
          <p:cNvSpPr txBox="1"/>
          <p:nvPr/>
        </p:nvSpPr>
        <p:spPr>
          <a:xfrm>
            <a:off x="6096001" y="365126"/>
            <a:ext cx="5824470" cy="6124754"/>
          </a:xfrm>
          <a:prstGeom prst="rect">
            <a:avLst/>
          </a:prstGeom>
          <a:noFill/>
        </p:spPr>
        <p:txBody>
          <a:bodyPr wrap="square" rtlCol="0">
            <a:spAutoFit/>
          </a:bodyPr>
          <a:lstStyle/>
          <a:p>
            <a:r>
              <a:rPr lang="ru-RU" sz="3200" b="1" i="1" dirty="0">
                <a:solidFill>
                  <a:srgbClr val="FF0000"/>
                </a:solidFill>
                <a:latin typeface="Times New Roman" panose="02020603050405020304" pitchFamily="18" charset="0"/>
                <a:cs typeface="Times New Roman" panose="02020603050405020304" pitchFamily="18" charset="0"/>
              </a:rPr>
              <a:t>«Показать, где раки зимуют»</a:t>
            </a:r>
          </a:p>
          <a:p>
            <a:r>
              <a:rPr lang="ru-RU" sz="2400" b="1" i="1" dirty="0">
                <a:latin typeface="Times New Roman" panose="02020603050405020304" pitchFamily="18" charset="0"/>
                <a:cs typeface="Times New Roman" panose="02020603050405020304" pitchFamily="18" charset="0"/>
              </a:rPr>
              <a:t>Многие помещики любили полакомиться свежими раками, а зимой их ловить было трудно: раки прячутся под коряги, выкапывают норы в берегах озера или реки и там зимуют. На ловлю раков зимой посылали провинившихся крестьян, которые должны были доставать раков из ледяной воды. Много времени проходило, прежде чем наловит крестьянин раков. Промёрзнет в ветхой одежонке, застудит руки. И часто после этого человек тяжело болел. Отсюда и пошло: если хотят серьёзно наказать, говорят: </a:t>
            </a:r>
          </a:p>
          <a:p>
            <a:r>
              <a:rPr lang="ru-RU" sz="2400" b="1" i="1" dirty="0">
                <a:latin typeface="Times New Roman" panose="02020603050405020304" pitchFamily="18" charset="0"/>
                <a:cs typeface="Times New Roman" panose="02020603050405020304" pitchFamily="18" charset="0"/>
              </a:rPr>
              <a:t>« Я покажу тебе, где раки зимуют»</a:t>
            </a:r>
          </a:p>
        </p:txBody>
      </p:sp>
    </p:spTree>
    <p:extLst>
      <p:ext uri="{BB962C8B-B14F-4D97-AF65-F5344CB8AC3E}">
        <p14:creationId xmlns:p14="http://schemas.microsoft.com/office/powerpoint/2010/main" val="2205256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739</Words>
  <Application>Microsoft Office PowerPoint</Application>
  <PresentationFormat>Широкоэкранный</PresentationFormat>
  <Paragraphs>32</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Calibri</vt:lpstr>
      <vt:lpstr>Calibri Light</vt:lpstr>
      <vt:lpstr>Sitka Text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20</cp:revision>
  <dcterms:created xsi:type="dcterms:W3CDTF">2020-10-30T11:38:14Z</dcterms:created>
  <dcterms:modified xsi:type="dcterms:W3CDTF">2022-11-06T09:49:49Z</dcterms:modified>
</cp:coreProperties>
</file>