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593E-33F3-4011-AC0C-FF8CAE6A5835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25B9-2180-4A4D-A1AF-09285D979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593E-33F3-4011-AC0C-FF8CAE6A5835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25B9-2180-4A4D-A1AF-09285D979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593E-33F3-4011-AC0C-FF8CAE6A5835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25B9-2180-4A4D-A1AF-09285D979AF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593E-33F3-4011-AC0C-FF8CAE6A5835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25B9-2180-4A4D-A1AF-09285D979AF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593E-33F3-4011-AC0C-FF8CAE6A5835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25B9-2180-4A4D-A1AF-09285D979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593E-33F3-4011-AC0C-FF8CAE6A5835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25B9-2180-4A4D-A1AF-09285D979AF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593E-33F3-4011-AC0C-FF8CAE6A5835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25B9-2180-4A4D-A1AF-09285D979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593E-33F3-4011-AC0C-FF8CAE6A5835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25B9-2180-4A4D-A1AF-09285D979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593E-33F3-4011-AC0C-FF8CAE6A5835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25B9-2180-4A4D-A1AF-09285D979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593E-33F3-4011-AC0C-FF8CAE6A5835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25B9-2180-4A4D-A1AF-09285D979AF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593E-33F3-4011-AC0C-FF8CAE6A5835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25B9-2180-4A4D-A1AF-09285D979AF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AA9593E-33F3-4011-AC0C-FF8CAE6A5835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F5F25B9-2180-4A4D-A1AF-09285D979AF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Говорилки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«Правила безопасного поведения»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Совместное с родителями логопедическое занятие</a:t>
            </a:r>
          </a:p>
          <a:p>
            <a:endParaRPr lang="ru-RU" dirty="0" smtClean="0"/>
          </a:p>
          <a:p>
            <a:r>
              <a:rPr lang="ru-RU" dirty="0" smtClean="0"/>
              <a:t>Учитель-логопед</a:t>
            </a:r>
          </a:p>
          <a:p>
            <a:r>
              <a:rPr lang="ru-RU" dirty="0" smtClean="0"/>
              <a:t>Сафронова Оксана Николаевна</a:t>
            </a:r>
          </a:p>
          <a:p>
            <a:r>
              <a:rPr lang="ru-RU" dirty="0" smtClean="0"/>
              <a:t>Воспитатель</a:t>
            </a:r>
          </a:p>
          <a:p>
            <a:r>
              <a:rPr lang="ru-RU" dirty="0" smtClean="0"/>
              <a:t>Черных Елена Владимировна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256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Обязательно напоминайте детям о Правилах дорожного движения, о правилах общения с чужими людьми, об опасностях для здоровья!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Дорогие родители!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74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256068"/>
            <a:ext cx="7822378" cy="536810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«В каждом маленьком ребёнке…»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5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356" y="1988841"/>
            <a:ext cx="6307988" cy="47309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Часть 3: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Безопасность в детском учреждении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6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928992" cy="642815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2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02" y="1772816"/>
            <a:ext cx="4912327" cy="48245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Без внимания драчун не останется: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 хулиганом взрослый справится!!!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2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7056784" cy="52925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Игра на перемене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1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конец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1524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«</a:t>
            </a:r>
            <a:r>
              <a:rPr lang="ru-RU" b="1" dirty="0" err="1" smtClean="0">
                <a:solidFill>
                  <a:srgbClr val="00B050"/>
                </a:solidFill>
              </a:rPr>
              <a:t>Спасик</a:t>
            </a:r>
            <a:r>
              <a:rPr lang="ru-RU" b="1" dirty="0" smtClean="0">
                <a:solidFill>
                  <a:srgbClr val="00B050"/>
                </a:solidFill>
              </a:rPr>
              <a:t>-правила безопасного поведения в быту»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 часть: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Безопасность в быту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0968"/>
            <a:ext cx="3449960" cy="344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6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02" y="1556792"/>
            <a:ext cx="7255206" cy="5265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Игра-дело серьёзное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3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3451225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 часть: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Безопасная улица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6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6" y="1628800"/>
            <a:ext cx="4608512" cy="46085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Нельзя!!!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2561861" cy="19213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544" y="1340768"/>
            <a:ext cx="2239955" cy="1974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2268252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293096"/>
            <a:ext cx="1908212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2625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0" t="5092" r="21064" b="10060"/>
          <a:stretch/>
        </p:blipFill>
        <p:spPr>
          <a:xfrm>
            <a:off x="1979712" y="1196752"/>
            <a:ext cx="5400600" cy="5400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Нельзя!!!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13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Нельзя!!!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62784"/>
            <a:ext cx="9144000" cy="5995216"/>
          </a:xfrm>
        </p:spPr>
      </p:pic>
    </p:spTree>
    <p:extLst>
      <p:ext uri="{BB962C8B-B14F-4D97-AF65-F5344CB8AC3E}">
        <p14:creationId xmlns:p14="http://schemas.microsoft.com/office/powerpoint/2010/main" val="8226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5" y="1032162"/>
            <a:ext cx="4440493" cy="570920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Что делать, если потерялся?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9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3"/>
          <a:stretch/>
        </p:blipFill>
        <p:spPr>
          <a:xfrm>
            <a:off x="25963" y="1628800"/>
            <a:ext cx="8966572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 открывай дверь при незнакомых людях!!!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133</TotalTime>
  <Words>90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Говорилки «Правила безопасного поведения»</vt:lpstr>
      <vt:lpstr>1 часть:  Безопасность в быту</vt:lpstr>
      <vt:lpstr>Игра-дело серьёзное</vt:lpstr>
      <vt:lpstr>2 часть:  Безопасная улица</vt:lpstr>
      <vt:lpstr>Нельзя!!! </vt:lpstr>
      <vt:lpstr>Нельзя!!!</vt:lpstr>
      <vt:lpstr>Нельзя!!!</vt:lpstr>
      <vt:lpstr>Что делать, если потерялся?</vt:lpstr>
      <vt:lpstr>Не открывай дверь при незнакомых людях!!!</vt:lpstr>
      <vt:lpstr>Дорогие родители!</vt:lpstr>
      <vt:lpstr>«В каждом маленьком ребёнке…»</vt:lpstr>
      <vt:lpstr>Часть 3: Безопасность в детском учреждении</vt:lpstr>
      <vt:lpstr>Презентация PowerPoint</vt:lpstr>
      <vt:lpstr>Без внимания драчун не останется: с хулиганом взрослый справится!!!</vt:lpstr>
      <vt:lpstr>Игра на перемене</vt:lpstr>
      <vt:lpstr>конец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Говорилки «Правила безопасного поведения»</dc:title>
  <dc:creator>USER</dc:creator>
  <cp:lastModifiedBy>USER</cp:lastModifiedBy>
  <cp:revision>11</cp:revision>
  <dcterms:created xsi:type="dcterms:W3CDTF">2016-12-06T07:57:47Z</dcterms:created>
  <dcterms:modified xsi:type="dcterms:W3CDTF">2016-12-06T10:11:09Z</dcterms:modified>
</cp:coreProperties>
</file>