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F40D3ED-711A-4F6F-8216-4F9B69AB73CB}">
          <p14:sldIdLst>
            <p14:sldId id="256"/>
            <p14:sldId id="257"/>
            <p14:sldId id="258"/>
            <p14:sldId id="259"/>
            <p14:sldId id="260"/>
            <p14:sldId id="262"/>
            <p14:sldId id="270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>
        <p:scale>
          <a:sx n="70" d="100"/>
          <a:sy n="70" d="100"/>
        </p:scale>
        <p:origin x="1184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694-F8DC-480B-8BE4-89954D5F9932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D05F-A856-4834-A6DF-9AAB4856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2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694-F8DC-480B-8BE4-89954D5F9932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D05F-A856-4834-A6DF-9AAB4856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97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694-F8DC-480B-8BE4-89954D5F9932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D05F-A856-4834-A6DF-9AAB4856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7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694-F8DC-480B-8BE4-89954D5F9932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D05F-A856-4834-A6DF-9AAB4856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694-F8DC-480B-8BE4-89954D5F9932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D05F-A856-4834-A6DF-9AAB4856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6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694-F8DC-480B-8BE4-89954D5F9932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D05F-A856-4834-A6DF-9AAB4856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7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694-F8DC-480B-8BE4-89954D5F9932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D05F-A856-4834-A6DF-9AAB4856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4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694-F8DC-480B-8BE4-89954D5F9932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D05F-A856-4834-A6DF-9AAB4856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8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694-F8DC-480B-8BE4-89954D5F9932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D05F-A856-4834-A6DF-9AAB4856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9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694-F8DC-480B-8BE4-89954D5F9932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D05F-A856-4834-A6DF-9AAB4856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694-F8DC-480B-8BE4-89954D5F9932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D05F-A856-4834-A6DF-9AAB4856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7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EC694-F8DC-480B-8BE4-89954D5F9932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BD05F-A856-4834-A6DF-9AAB4856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3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t="7976" r="14423" b="8261"/>
          <a:stretch/>
        </p:blipFill>
        <p:spPr bwMode="auto">
          <a:xfrm>
            <a:off x="251521" y="1124744"/>
            <a:ext cx="8640960" cy="5739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1 подметающий ве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446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4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t="7714" r="14883" b="8220"/>
          <a:stretch/>
        </p:blipFill>
        <p:spPr bwMode="auto">
          <a:xfrm>
            <a:off x="670744" y="1412776"/>
            <a:ext cx="7671590" cy="5345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2 открывание зам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1886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5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7385" r="14155" b="7692"/>
          <a:stretch/>
        </p:blipFill>
        <p:spPr bwMode="auto">
          <a:xfrm>
            <a:off x="611560" y="1196752"/>
            <a:ext cx="7704856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3 взмах крыльев голуб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1886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5" t="7077" r="14166" b="8302"/>
          <a:stretch/>
        </p:blipFill>
        <p:spPr bwMode="auto">
          <a:xfrm>
            <a:off x="539552" y="1052736"/>
            <a:ext cx="8164473" cy="5572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4 дрел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352" y="1886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7691" r="13982" b="7693"/>
          <a:stretch/>
        </p:blipFill>
        <p:spPr bwMode="auto">
          <a:xfrm>
            <a:off x="395536" y="980728"/>
            <a:ext cx="8478540" cy="5748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5 разбивается стекл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4968" y="1166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99592" y="1052736"/>
            <a:ext cx="7727027" cy="5644044"/>
            <a:chOff x="0" y="0"/>
            <a:chExt cx="10249786" cy="68367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9" t="7077" r="14155" b="7692"/>
            <a:stretch/>
          </p:blipFill>
          <p:spPr bwMode="auto">
            <a:xfrm>
              <a:off x="0" y="0"/>
              <a:ext cx="10249786" cy="68367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29" t="55384" r="18443" b="13999"/>
            <a:stretch/>
          </p:blipFill>
          <p:spPr bwMode="auto">
            <a:xfrm>
              <a:off x="584790" y="361507"/>
              <a:ext cx="3848987" cy="26156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6 лопнувший шар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536" y="1886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0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7691" r="14674" b="8617"/>
          <a:stretch/>
        </p:blipFill>
        <p:spPr bwMode="auto">
          <a:xfrm>
            <a:off x="683568" y="1268760"/>
            <a:ext cx="7920880" cy="5244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7 открывается двер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0368" y="1166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 монет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188640"/>
            <a:ext cx="406400" cy="4064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2" t="7692" r="14561" b="9100"/>
          <a:stretch/>
        </p:blipFill>
        <p:spPr bwMode="auto">
          <a:xfrm>
            <a:off x="374852" y="836712"/>
            <a:ext cx="8373612" cy="5681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60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0</Words>
  <Application>Microsoft Office PowerPoint</Application>
  <PresentationFormat>Экран (4:3)</PresentationFormat>
  <Paragraphs>0</Paragraphs>
  <Slides>8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Svet Kalin</cp:lastModifiedBy>
  <cp:revision>20</cp:revision>
  <dcterms:created xsi:type="dcterms:W3CDTF">2018-10-06T12:21:29Z</dcterms:created>
  <dcterms:modified xsi:type="dcterms:W3CDTF">2018-10-08T07:11:12Z</dcterms:modified>
</cp:coreProperties>
</file>