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4" hidden="0"/>
          <p:cNvSpPr/>
          <p:nvPr isPhoto="0" userDrawn="1"/>
        </p:nvSpPr>
        <p:spPr bwMode="auto">
          <a:xfrm>
            <a:off x="1318243" y="1484784"/>
            <a:ext cx="6186568" cy="4176463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  <a:alpha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jpg"/><Relationship Id="rId17" Type="http://schemas.openxmlformats.org/officeDocument/2006/relationships/image" Target="../media/image5.jpg"/><Relationship Id="rId18" Type="http://schemas.openxmlformats.org/officeDocument/2006/relationships/image" Target="../media/image6.jpg"/><Relationship Id="rId19" Type="http://schemas.openxmlformats.org/officeDocument/2006/relationships/image" Target="../media/image7.jpg"/><Relationship Id="rId20" Type="http://schemas.openxmlformats.org/officeDocument/2006/relationships/image" Target="../media/image8.jpg"/><Relationship Id="rId21" Type="http://schemas.openxmlformats.org/officeDocument/2006/relationships/image" Target="../media/image9.jpg"/><Relationship Id="rId22" Type="http://schemas.openxmlformats.org/officeDocument/2006/relationships/image" Target="../media/image10.jpg"/><Relationship Id="rId23" Type="http://schemas.openxmlformats.org/officeDocument/2006/relationships/image" Target="../media/image11.jpg"/><Relationship Id="rId24" Type="http://schemas.openxmlformats.org/officeDocument/2006/relationships/image" Target="../media/image12.jpg"/><Relationship Id="rId25" Type="http://schemas.openxmlformats.org/officeDocument/2006/relationships/image" Target="../media/image13.jpg"/><Relationship Id="rId26" Type="http://schemas.openxmlformats.org/officeDocument/2006/relationships/image" Target="../media/image14.jpg"/><Relationship Id="rId27" Type="http://schemas.openxmlformats.org/officeDocument/2006/relationships/image" Target="../media/image15.jpg"/><Relationship Id="rId28" Type="http://schemas.openxmlformats.org/officeDocument/2006/relationships/image" Target="../media/image16.jpg"/><Relationship Id="rId29" Type="http://schemas.openxmlformats.org/officeDocument/2006/relationships/image" Target="../media/image17.jpg"/><Relationship Id="rId30" Type="http://schemas.openxmlformats.org/officeDocument/2006/relationships/image" Target="../media/image18.jpg"/><Relationship Id="rId31" Type="http://schemas.openxmlformats.org/officeDocument/2006/relationships/image" Target="../media/image19.jpg"/><Relationship Id="rId32" Type="http://schemas.openxmlformats.org/officeDocument/2006/relationships/image" Target="../media/image20.jpg"/><Relationship Id="rId33" Type="http://schemas.openxmlformats.org/officeDocument/2006/relationships/hyperlink" Target="http://nsportal.ru/user/33485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903/svetlera.283/0_5b4c3_74d5c855_XL.jpg" hidden="0"/>
          <p:cNvPicPr>
            <a:picLocks noChangeAspect="1" noChangeArrowheads="1"/>
          </p:cNvPicPr>
          <p:nvPr isPhoto="0" userDrawn="1"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Рамка 36" hidden="0"/>
          <p:cNvSpPr/>
          <p:nvPr isPhoto="0" userDrawn="1"/>
        </p:nvSpPr>
        <p:spPr bwMode="auto"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algn="tl" flip="none" sx="100000" sy="100000" tx="0" ty="0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002060"/>
              </a:solidFill>
            </a:endParaRPr>
          </a:p>
        </p:txBody>
      </p:sp>
      <p:pic>
        <p:nvPicPr>
          <p:cNvPr id="6" name="Picture 2" descr="http://www.pozitiff.info/uploads/posts/2012-05/1336516083_red_army_38.jpg" hidden="0"/>
          <p:cNvPicPr>
            <a:picLocks noChangeAspect="1" noChangeArrowheads="1"/>
          </p:cNvPicPr>
          <p:nvPr isPhoto="0" userDrawn="1"/>
        </p:nvPicPr>
        <p:blipFill>
          <a:blip r:embed="rId15"/>
          <a:stretch/>
        </p:blipFill>
        <p:spPr bwMode="auto">
          <a:xfrm rot="21409809">
            <a:off x="194108" y="1101046"/>
            <a:ext cx="1210263" cy="15390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6" descr="http://www.seti.ee/narva/uploads/newbb/12314_463f3a33873d1.jpg" hidden="0"/>
          <p:cNvPicPr>
            <a:picLocks noChangeAspect="1" noChangeArrowheads="1"/>
          </p:cNvPicPr>
          <p:nvPr isPhoto="0" userDrawn="1"/>
        </p:nvPicPr>
        <p:blipFill>
          <a:blip r:embed="rId16"/>
          <a:stretch/>
        </p:blipFill>
        <p:spPr bwMode="auto">
          <a:xfrm rot="20762745">
            <a:off x="1467743" y="-30366"/>
            <a:ext cx="1468795" cy="19057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6" descr="http://www.seti.ee/narva/uploads/newbb/12314_463f3a33873d1.jpg" hidden="0"/>
          <p:cNvPicPr>
            <a:picLocks noChangeAspect="1" noChangeArrowheads="1"/>
          </p:cNvPicPr>
          <p:nvPr isPhoto="0" userDrawn="1"/>
        </p:nvPicPr>
        <p:blipFill>
          <a:blip r:embed="rId17"/>
          <a:stretch/>
        </p:blipFill>
        <p:spPr bwMode="auto">
          <a:xfrm>
            <a:off x="6977496" y="26093"/>
            <a:ext cx="2162742" cy="280615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Picture 8" descr="http://www.iaoo.ru/files/image/virtual_gallery_war/b/mir00012.jpg" hidden="0"/>
          <p:cNvPicPr>
            <a:picLocks noChangeAspect="1" noChangeArrowheads="1"/>
          </p:cNvPicPr>
          <p:nvPr isPhoto="0" userDrawn="1"/>
        </p:nvPicPr>
        <p:blipFill>
          <a:blip r:embed="rId18"/>
          <a:stretch/>
        </p:blipFill>
        <p:spPr bwMode="auto">
          <a:xfrm>
            <a:off x="5802130" y="5644479"/>
            <a:ext cx="1329560" cy="10749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10" descr="http://i7.pixs.ru/storage/9/7/7/5c9c32acbb_4370063_10108977.jpg" hidden="0"/>
          <p:cNvPicPr>
            <a:picLocks noChangeAspect="1" noChangeArrowheads="1"/>
          </p:cNvPicPr>
          <p:nvPr isPhoto="0" userDrawn="1"/>
        </p:nvPicPr>
        <p:blipFill>
          <a:blip r:embed="rId19"/>
          <a:stretch/>
        </p:blipFill>
        <p:spPr bwMode="auto">
          <a:xfrm>
            <a:off x="251520" y="283976"/>
            <a:ext cx="1725419" cy="11370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12" descr="http://sfw.so/uploads/posts/2009-02/1235389513_3.jpg" hidden="0"/>
          <p:cNvPicPr>
            <a:picLocks noChangeAspect="1" noChangeArrowheads="1"/>
          </p:cNvPicPr>
          <p:nvPr isPhoto="0" userDrawn="1"/>
        </p:nvPicPr>
        <p:blipFill>
          <a:blip r:embed="rId20"/>
          <a:stretch/>
        </p:blipFill>
        <p:spPr bwMode="auto">
          <a:xfrm rot="1152297">
            <a:off x="7106678" y="241979"/>
            <a:ext cx="1165788" cy="15981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16" descr="http://www.nextonmarket.com/u/5051/p/640x480/cc32452646b341569045dd57843ba5fc.jpg" hidden="0"/>
          <p:cNvPicPr>
            <a:picLocks noChangeAspect="1" noChangeArrowheads="1"/>
          </p:cNvPicPr>
          <p:nvPr isPhoto="0" userDrawn="1"/>
        </p:nvPicPr>
        <p:blipFill>
          <a:blip r:embed="rId21"/>
          <a:srcRect l="0" t="0" r="-221" b="0"/>
          <a:stretch/>
        </p:blipFill>
        <p:spPr bwMode="auto">
          <a:xfrm>
            <a:off x="4069724" y="252123"/>
            <a:ext cx="1704211" cy="12007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18" descr="http://i061.radikal.ru/1002/2d/2860727817e6.jpg" hidden="0"/>
          <p:cNvPicPr>
            <a:picLocks noChangeAspect="1" noChangeArrowheads="1"/>
          </p:cNvPicPr>
          <p:nvPr isPhoto="0" userDrawn="1"/>
        </p:nvPicPr>
        <p:blipFill>
          <a:blip r:embed="rId22"/>
          <a:stretch/>
        </p:blipFill>
        <p:spPr bwMode="auto">
          <a:xfrm>
            <a:off x="2512112" y="99721"/>
            <a:ext cx="2266575" cy="15441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0" descr="http://za.zubr.in.ua/wp-content/images/2012/05/q1.jpg" hidden="0"/>
          <p:cNvPicPr>
            <a:picLocks noChangeAspect="1" noChangeArrowheads="1"/>
          </p:cNvPicPr>
          <p:nvPr isPhoto="0" userDrawn="1"/>
        </p:nvPicPr>
        <p:blipFill>
          <a:blip r:embed="rId23"/>
          <a:stretch/>
        </p:blipFill>
        <p:spPr bwMode="auto">
          <a:xfrm>
            <a:off x="1114229" y="5503853"/>
            <a:ext cx="1968116" cy="128945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6" descr="http://im6-tub-ru.yandex.net/i?id=133544828-67-72&amp;n=24" hidden="0"/>
          <p:cNvPicPr>
            <a:picLocks noChangeAspect="1" noChangeArrowheads="1"/>
          </p:cNvPicPr>
          <p:nvPr isPhoto="0" userDrawn="1"/>
        </p:nvPicPr>
        <p:blipFill>
          <a:blip r:embed="rId24"/>
          <a:stretch/>
        </p:blipFill>
        <p:spPr bwMode="auto">
          <a:xfrm>
            <a:off x="2613130" y="5498016"/>
            <a:ext cx="1958870" cy="129925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4" descr="http://s009.radikal.ru/i307/1101/43/fde0011f4ae0.jpg" hidden="0"/>
          <p:cNvPicPr>
            <a:picLocks noChangeAspect="1" noChangeArrowheads="1"/>
          </p:cNvPicPr>
          <p:nvPr isPhoto="0" userDrawn="1"/>
        </p:nvPicPr>
        <p:blipFill>
          <a:blip r:embed="rId25"/>
          <a:stretch/>
        </p:blipFill>
        <p:spPr bwMode="auto">
          <a:xfrm rot="331482">
            <a:off x="7586677" y="2348880"/>
            <a:ext cx="1302792" cy="17635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6" descr="http://baursak.info/pictures08/055_02.jpg" hidden="0"/>
          <p:cNvPicPr>
            <a:picLocks noChangeAspect="1" noChangeArrowheads="1"/>
          </p:cNvPicPr>
          <p:nvPr isPhoto="0" userDrawn="1"/>
        </p:nvPicPr>
        <p:blipFill>
          <a:blip r:embed="rId26"/>
          <a:stretch/>
        </p:blipFill>
        <p:spPr bwMode="auto">
          <a:xfrm>
            <a:off x="4414911" y="5612925"/>
            <a:ext cx="1778862" cy="109813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2" descr="http://s56.radikal.ru/i154/1105/c2/4f1965649897.jpg" hidden="0"/>
          <p:cNvPicPr>
            <a:picLocks noChangeAspect="1" noChangeArrowheads="1"/>
          </p:cNvPicPr>
          <p:nvPr isPhoto="0" userDrawn="1"/>
        </p:nvPicPr>
        <p:blipFill>
          <a:blip r:embed="rId27"/>
          <a:stretch/>
        </p:blipFill>
        <p:spPr bwMode="auto">
          <a:xfrm>
            <a:off x="6981019" y="5381604"/>
            <a:ext cx="1949365" cy="13127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24" descr="http://www.ulyanovskcity.ru/images/news/123509_67_662334913.jpg" hidden="0"/>
          <p:cNvPicPr>
            <a:picLocks noChangeAspect="1" noChangeArrowheads="1"/>
          </p:cNvPicPr>
          <p:nvPr isPhoto="0" userDrawn="1"/>
        </p:nvPicPr>
        <p:blipFill>
          <a:blip r:embed="rId28"/>
          <a:stretch/>
        </p:blipFill>
        <p:spPr bwMode="auto">
          <a:xfrm>
            <a:off x="5035202" y="44692"/>
            <a:ext cx="2562385" cy="165416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" name="Picture 2" descr="http://ura.9may.ru/images/20956/46/209564646.jpg" hidden="0"/>
          <p:cNvPicPr>
            <a:picLocks noChangeAspect="1" noChangeArrowheads="1"/>
          </p:cNvPicPr>
          <p:nvPr isPhoto="0" userDrawn="1"/>
        </p:nvPicPr>
        <p:blipFill>
          <a:blip r:embed="rId29"/>
          <a:stretch/>
        </p:blipFill>
        <p:spPr bwMode="auto">
          <a:xfrm rot="365738">
            <a:off x="7588262" y="3861513"/>
            <a:ext cx="1301207" cy="1668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8" descr="http://s.vtambove.ru/photos/0/5/95/5298391bb1377_normal.jpg" hidden="0"/>
          <p:cNvPicPr>
            <a:picLocks noChangeAspect="1" noChangeArrowheads="1"/>
          </p:cNvPicPr>
          <p:nvPr isPhoto="0" userDrawn="1"/>
        </p:nvPicPr>
        <p:blipFill>
          <a:blip r:embed="rId30"/>
          <a:stretch/>
        </p:blipFill>
        <p:spPr bwMode="auto">
          <a:xfrm>
            <a:off x="280235" y="3426025"/>
            <a:ext cx="1038008" cy="14899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12" descr="http://media.gorannecin.rs/2011/07/Poster198-272x440.jpg" hidden="0"/>
          <p:cNvPicPr>
            <a:picLocks noChangeAspect="1" noChangeArrowheads="1"/>
          </p:cNvPicPr>
          <p:nvPr isPhoto="0" userDrawn="1"/>
        </p:nvPicPr>
        <p:blipFill>
          <a:blip r:embed="rId31"/>
          <a:stretch/>
        </p:blipFill>
        <p:spPr bwMode="auto">
          <a:xfrm rot="21261051">
            <a:off x="295977" y="2089967"/>
            <a:ext cx="917732" cy="14845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Picture 22" descr="http://www.design-warez.ru/uploads/posts/2011-05/1304503987_15-61273142211.jpg" hidden="0"/>
          <p:cNvPicPr>
            <a:picLocks noChangeAspect="1" noChangeArrowheads="1"/>
          </p:cNvPicPr>
          <p:nvPr isPhoto="0" userDrawn="1"/>
        </p:nvPicPr>
        <p:blipFill>
          <a:blip r:embed="rId32"/>
          <a:stretch/>
        </p:blipFill>
        <p:spPr bwMode="auto">
          <a:xfrm>
            <a:off x="167962" y="4714170"/>
            <a:ext cx="1446905" cy="19802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4" name="TextBox 6" hidden="0"/>
          <p:cNvSpPr>
            <a:spLocks noAdjustHandles="1" noChangeArrowheads="0"/>
          </p:cNvSpPr>
          <p:nvPr isPhoto="0" userDrawn="1"/>
        </p:nvSpPr>
        <p:spPr bwMode="auto">
          <a:xfrm>
            <a:off x="1284549" y="667019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>
                <a:solidFill>
                  <a:srgbClr val="D5255B"/>
                </a:solidFill>
                <a:latin typeface="Monotype Corsiva"/>
              </a:rPr>
              <a:t>Матюшкина А.В. </a:t>
            </a:r>
            <a:r>
              <a:rPr lang="en-US" sz="1000" u="sng">
                <a:latin typeface="Monotype Corsiva"/>
                <a:hlinkClick r:id="rId33" tooltip="http://nsportal.ru/user/33485"/>
              </a:rPr>
              <a:t>http://nsportal.ru/user/33485</a:t>
            </a:r>
            <a:r>
              <a:rPr lang="ru-RU" sz="1000">
                <a:latin typeface="Monotype Corsiva"/>
              </a:rPr>
              <a:t>  </a:t>
            </a:r>
            <a:endParaRPr lang="ru-RU" sz="1000">
              <a:latin typeface="Monotype Corsiva"/>
            </a:endParaRPr>
          </a:p>
        </p:txBody>
      </p:sp>
      <p:sp>
        <p:nvSpPr>
          <p:cNvPr id="2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26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27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28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4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4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5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55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56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5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3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rPr>
              <a:t>С Днем Победы!!!</a:t>
            </a:r>
            <a:endParaRPr lang="ru-RU" sz="6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4800" b="1">
                <a:ln w="11430"/>
                <a:solidFill>
                  <a:srgbClr val="002060"/>
                </a:solidFill>
                <a:latin typeface="Times New Roman"/>
                <a:cs typeface="Times New Roman"/>
              </a:rPr>
              <a:t>1941-1945</a:t>
            </a:r>
            <a:r>
              <a:rPr lang="ru-RU" sz="4800" b="1">
                <a:ln w="11430"/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409260" y="31216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419132" y="214544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419132" y="19170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1419132" y="36141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8" name="Прямоугольник 5" hidden="0"/>
          <p:cNvSpPr/>
          <p:nvPr isPhoto="0" userDrawn="0"/>
        </p:nvSpPr>
        <p:spPr bwMode="auto">
          <a:xfrm>
            <a:off x="1419132" y="53027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9" name="Прямоугольник 7" hidden="0"/>
          <p:cNvSpPr/>
          <p:nvPr isPhoto="0" userDrawn="0"/>
        </p:nvSpPr>
        <p:spPr bwMode="auto">
          <a:xfrm>
            <a:off x="1432654" y="5094581"/>
            <a:ext cx="6889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0" name="Прямоугольник 8" hidden="0"/>
          <p:cNvSpPr/>
          <p:nvPr isPhoto="0" userDrawn="0"/>
        </p:nvSpPr>
        <p:spPr bwMode="auto">
          <a:xfrm>
            <a:off x="1419132" y="2632437"/>
            <a:ext cx="8126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1" name="Прямоугольник 9" hidden="0"/>
          <p:cNvSpPr/>
          <p:nvPr isPhoto="0" userDrawn="0"/>
        </p:nvSpPr>
        <p:spPr bwMode="auto">
          <a:xfrm>
            <a:off x="1409260" y="28754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2" name="Прямоугольник 10" hidden="0"/>
          <p:cNvSpPr/>
          <p:nvPr isPhoto="0" userDrawn="0"/>
        </p:nvSpPr>
        <p:spPr bwMode="auto">
          <a:xfrm>
            <a:off x="1409260" y="33679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3" name="Прямоугольник 11" hidden="0"/>
          <p:cNvSpPr/>
          <p:nvPr isPhoto="0" userDrawn="0"/>
        </p:nvSpPr>
        <p:spPr bwMode="auto">
          <a:xfrm>
            <a:off x="1419132" y="3860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4" name="Прямоугольник 12" hidden="0"/>
          <p:cNvSpPr/>
          <p:nvPr isPhoto="0" userDrawn="0"/>
        </p:nvSpPr>
        <p:spPr bwMode="auto">
          <a:xfrm>
            <a:off x="1419132" y="2386216"/>
            <a:ext cx="5310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5" name="Прямоугольник 13" hidden="0"/>
          <p:cNvSpPr/>
          <p:nvPr isPhoto="0" userDrawn="0"/>
        </p:nvSpPr>
        <p:spPr bwMode="auto">
          <a:xfrm>
            <a:off x="1408449" y="4115547"/>
            <a:ext cx="515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6" name="Прямоугольник 14" hidden="0"/>
          <p:cNvSpPr/>
          <p:nvPr isPhoto="0" userDrawn="0"/>
        </p:nvSpPr>
        <p:spPr bwMode="auto">
          <a:xfrm>
            <a:off x="1409260" y="552292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7" name="Прямоугольник 15" hidden="0"/>
          <p:cNvSpPr/>
          <p:nvPr isPhoto="0" userDrawn="0"/>
        </p:nvSpPr>
        <p:spPr bwMode="auto">
          <a:xfrm>
            <a:off x="1419132" y="4845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8" name="Прямоугольник 16" hidden="0"/>
          <p:cNvSpPr/>
          <p:nvPr isPhoto="0" userDrawn="0"/>
        </p:nvSpPr>
        <p:spPr bwMode="auto">
          <a:xfrm>
            <a:off x="1408449" y="45993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9" name="Прямоугольник 17" hidden="0"/>
          <p:cNvSpPr/>
          <p:nvPr isPhoto="0" userDrawn="0"/>
        </p:nvSpPr>
        <p:spPr bwMode="auto">
          <a:xfrm>
            <a:off x="1409260" y="43499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pic>
        <p:nvPicPr>
          <p:cNvPr id="20" name="Picture 2" descr="C:\Users\Olga\Pictures\Молчанов-Сибирский_Иван_Иванович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604045" y="1120406"/>
            <a:ext cx="3957667" cy="5479876"/>
          </a:xfrm>
          <a:prstGeom prst="rect">
            <a:avLst/>
          </a:prstGeom>
          <a:noFill/>
        </p:spPr>
      </p:pic>
      <p:sp>
        <p:nvSpPr>
          <p:cNvPr id="21" name="Заголовок 1" hidden="0"/>
          <p:cNvSpPr>
            <a:spLocks noAdjustHandles="0" noChangeArrowheads="0"/>
          </p:cNvSpPr>
          <p:nvPr isPhoto="0" userDrawn="0"/>
        </p:nvSpPr>
        <p:spPr bwMode="auto">
          <a:xfrm>
            <a:off x="1799184" y="476672"/>
            <a:ext cx="7344816" cy="6283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6000" b="1">
                <a:ln w="11430"/>
              </a:rPr>
              <a:t>Молчанов Иван Иванович</a:t>
            </a:r>
            <a:endParaRPr lang="ru-RU" sz="6000" b="1">
              <a:ln w="1143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409260" y="31216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419132" y="214544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419132" y="19170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1419132" y="36141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8" name="Прямоугольник 5" hidden="0"/>
          <p:cNvSpPr/>
          <p:nvPr isPhoto="0" userDrawn="0"/>
        </p:nvSpPr>
        <p:spPr bwMode="auto">
          <a:xfrm>
            <a:off x="1419132" y="53027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9" name="Прямоугольник 7" hidden="0"/>
          <p:cNvSpPr/>
          <p:nvPr isPhoto="0" userDrawn="0"/>
        </p:nvSpPr>
        <p:spPr bwMode="auto">
          <a:xfrm>
            <a:off x="1432654" y="5094581"/>
            <a:ext cx="6889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0" name="Прямоугольник 8" hidden="0"/>
          <p:cNvSpPr/>
          <p:nvPr isPhoto="0" userDrawn="0"/>
        </p:nvSpPr>
        <p:spPr bwMode="auto">
          <a:xfrm>
            <a:off x="1419132" y="2632437"/>
            <a:ext cx="8126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1" name="Прямоугольник 9" hidden="0"/>
          <p:cNvSpPr/>
          <p:nvPr isPhoto="0" userDrawn="0"/>
        </p:nvSpPr>
        <p:spPr bwMode="auto">
          <a:xfrm>
            <a:off x="1409260" y="28754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2" name="Прямоугольник 10" hidden="0"/>
          <p:cNvSpPr/>
          <p:nvPr isPhoto="0" userDrawn="0"/>
        </p:nvSpPr>
        <p:spPr bwMode="auto">
          <a:xfrm>
            <a:off x="1409260" y="33679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3" name="Прямоугольник 11" hidden="0"/>
          <p:cNvSpPr/>
          <p:nvPr isPhoto="0" userDrawn="0"/>
        </p:nvSpPr>
        <p:spPr bwMode="auto">
          <a:xfrm>
            <a:off x="1419132" y="3860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4" name="Прямоугольник 12" hidden="0"/>
          <p:cNvSpPr/>
          <p:nvPr isPhoto="0" userDrawn="0"/>
        </p:nvSpPr>
        <p:spPr bwMode="auto">
          <a:xfrm>
            <a:off x="1419132" y="2386216"/>
            <a:ext cx="5310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5" name="Прямоугольник 13" hidden="0"/>
          <p:cNvSpPr/>
          <p:nvPr isPhoto="0" userDrawn="0"/>
        </p:nvSpPr>
        <p:spPr bwMode="auto">
          <a:xfrm>
            <a:off x="1408449" y="4115547"/>
            <a:ext cx="515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6" name="Прямоугольник 14" hidden="0"/>
          <p:cNvSpPr/>
          <p:nvPr isPhoto="0" userDrawn="0"/>
        </p:nvSpPr>
        <p:spPr bwMode="auto">
          <a:xfrm>
            <a:off x="1409260" y="552292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7" name="Прямоугольник 15" hidden="0"/>
          <p:cNvSpPr/>
          <p:nvPr isPhoto="0" userDrawn="0"/>
        </p:nvSpPr>
        <p:spPr bwMode="auto">
          <a:xfrm>
            <a:off x="1419132" y="4845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8" name="Прямоугольник 16" hidden="0"/>
          <p:cNvSpPr/>
          <p:nvPr isPhoto="0" userDrawn="0"/>
        </p:nvSpPr>
        <p:spPr bwMode="auto">
          <a:xfrm>
            <a:off x="1408449" y="45993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9" name="Прямоугольник 17" hidden="0"/>
          <p:cNvSpPr/>
          <p:nvPr isPhoto="0" userDrawn="0"/>
        </p:nvSpPr>
        <p:spPr bwMode="auto">
          <a:xfrm>
            <a:off x="1409260" y="43499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20" name="Заголовок 1" hidden="0"/>
          <p:cNvSpPr>
            <a:spLocks noAdjustHandles="0" noChangeArrowheads="0"/>
          </p:cNvSpPr>
          <p:nvPr isPhoto="0" userDrawn="0"/>
        </p:nvSpPr>
        <p:spPr bwMode="auto">
          <a:xfrm>
            <a:off x="683568" y="640419"/>
            <a:ext cx="7344816" cy="6283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6000" b="1">
              <a:ln w="11430"/>
              <a:gradFill>
                <a:gsLst>
                  <a:gs pos="26000">
                    <a:srgbClr val="FFFF00"/>
                  </a:gs>
                  <a:gs pos="43000">
                    <a:srgbClr val="FF0000"/>
                  </a:gs>
                  <a:gs pos="60000">
                    <a:srgbClr val="FFFF00"/>
                  </a:gs>
                </a:gsLst>
                <a:lin ang="16200000" scaled="1"/>
              </a:gradFill>
            </a:endParaRPr>
          </a:p>
        </p:txBody>
      </p:sp>
      <p:pic>
        <p:nvPicPr>
          <p:cNvPr id="21" name="Picture 2" descr="C:\Users\Olga\Pictures\image125663020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043608" y="852388"/>
            <a:ext cx="7134836" cy="53511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409260" y="31216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419132" y="214544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419132" y="19170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1419132" y="36141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8" name="Прямоугольник 5" hidden="0"/>
          <p:cNvSpPr/>
          <p:nvPr isPhoto="0" userDrawn="0"/>
        </p:nvSpPr>
        <p:spPr bwMode="auto">
          <a:xfrm>
            <a:off x="1419132" y="53027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9" name="Прямоугольник 7" hidden="0"/>
          <p:cNvSpPr/>
          <p:nvPr isPhoto="0" userDrawn="0"/>
        </p:nvSpPr>
        <p:spPr bwMode="auto">
          <a:xfrm>
            <a:off x="1432654" y="5094581"/>
            <a:ext cx="6889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0" name="Прямоугольник 8" hidden="0"/>
          <p:cNvSpPr/>
          <p:nvPr isPhoto="0" userDrawn="0"/>
        </p:nvSpPr>
        <p:spPr bwMode="auto">
          <a:xfrm>
            <a:off x="1419132" y="2632437"/>
            <a:ext cx="8126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1" name="Прямоугольник 9" hidden="0"/>
          <p:cNvSpPr/>
          <p:nvPr isPhoto="0" userDrawn="0"/>
        </p:nvSpPr>
        <p:spPr bwMode="auto">
          <a:xfrm>
            <a:off x="1409260" y="28754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2" name="Прямоугольник 10" hidden="0"/>
          <p:cNvSpPr/>
          <p:nvPr isPhoto="0" userDrawn="0"/>
        </p:nvSpPr>
        <p:spPr bwMode="auto">
          <a:xfrm>
            <a:off x="1409260" y="33679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3" name="Прямоугольник 11" hidden="0"/>
          <p:cNvSpPr/>
          <p:nvPr isPhoto="0" userDrawn="0"/>
        </p:nvSpPr>
        <p:spPr bwMode="auto">
          <a:xfrm>
            <a:off x="1419132" y="3860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4" name="Прямоугольник 12" hidden="0"/>
          <p:cNvSpPr/>
          <p:nvPr isPhoto="0" userDrawn="0"/>
        </p:nvSpPr>
        <p:spPr bwMode="auto">
          <a:xfrm>
            <a:off x="1419132" y="2386216"/>
            <a:ext cx="5310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5" name="Прямоугольник 13" hidden="0"/>
          <p:cNvSpPr/>
          <p:nvPr isPhoto="0" userDrawn="0"/>
        </p:nvSpPr>
        <p:spPr bwMode="auto">
          <a:xfrm>
            <a:off x="1408449" y="4115547"/>
            <a:ext cx="515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6" name="Прямоугольник 14" hidden="0"/>
          <p:cNvSpPr/>
          <p:nvPr isPhoto="0" userDrawn="0"/>
        </p:nvSpPr>
        <p:spPr bwMode="auto">
          <a:xfrm>
            <a:off x="1409260" y="552292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7" name="Прямоугольник 15" hidden="0"/>
          <p:cNvSpPr/>
          <p:nvPr isPhoto="0" userDrawn="0"/>
        </p:nvSpPr>
        <p:spPr bwMode="auto">
          <a:xfrm>
            <a:off x="1419132" y="4845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8" name="Прямоугольник 16" hidden="0"/>
          <p:cNvSpPr/>
          <p:nvPr isPhoto="0" userDrawn="0"/>
        </p:nvSpPr>
        <p:spPr bwMode="auto">
          <a:xfrm>
            <a:off x="1408449" y="45993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9" name="Прямоугольник 17" hidden="0"/>
          <p:cNvSpPr/>
          <p:nvPr isPhoto="0" userDrawn="0"/>
        </p:nvSpPr>
        <p:spPr bwMode="auto">
          <a:xfrm>
            <a:off x="1409260" y="43499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20" name="Заголовок 1" hidden="0"/>
          <p:cNvSpPr>
            <a:spLocks noAdjustHandles="0" noChangeArrowheads="0"/>
          </p:cNvSpPr>
          <p:nvPr isPhoto="0" userDrawn="0"/>
        </p:nvSpPr>
        <p:spPr bwMode="auto">
          <a:xfrm>
            <a:off x="683568" y="640419"/>
            <a:ext cx="7344816" cy="6283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6000" b="1">
              <a:ln w="11430"/>
              <a:gradFill>
                <a:gsLst>
                  <a:gs pos="26000">
                    <a:srgbClr val="FFFF00"/>
                  </a:gs>
                  <a:gs pos="43000">
                    <a:srgbClr val="FF0000"/>
                  </a:gs>
                  <a:gs pos="60000">
                    <a:srgbClr val="FFFF00"/>
                  </a:gs>
                </a:gsLst>
                <a:lin ang="16200000" scaled="1"/>
              </a:gradFill>
            </a:endParaRPr>
          </a:p>
        </p:txBody>
      </p:sp>
      <p:pic>
        <p:nvPicPr>
          <p:cNvPr id="21" name="Picture 2" descr="C:\Users\Olga\Pictures\pulem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555776" y="456093"/>
            <a:ext cx="4464496" cy="3168163"/>
          </a:xfrm>
          <a:prstGeom prst="rect">
            <a:avLst/>
          </a:prstGeom>
          <a:noFill/>
        </p:spPr>
      </p:pic>
      <p:pic>
        <p:nvPicPr>
          <p:cNvPr id="22" name="Picture 3" descr="C:\Users\Olga\Pictures\30th-divizion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408449" y="3553395"/>
            <a:ext cx="6480720" cy="28306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409260" y="31216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419132" y="214544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419132" y="19170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1419132" y="36141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8" name="Прямоугольник 5" hidden="0"/>
          <p:cNvSpPr/>
          <p:nvPr isPhoto="0" userDrawn="0"/>
        </p:nvSpPr>
        <p:spPr bwMode="auto">
          <a:xfrm>
            <a:off x="1419132" y="53027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9" name="Прямоугольник 7" hidden="0"/>
          <p:cNvSpPr/>
          <p:nvPr isPhoto="0" userDrawn="0"/>
        </p:nvSpPr>
        <p:spPr bwMode="auto">
          <a:xfrm>
            <a:off x="1432654" y="5094581"/>
            <a:ext cx="6889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0" name="Прямоугольник 8" hidden="0"/>
          <p:cNvSpPr/>
          <p:nvPr isPhoto="0" userDrawn="0"/>
        </p:nvSpPr>
        <p:spPr bwMode="auto">
          <a:xfrm>
            <a:off x="1419132" y="2632437"/>
            <a:ext cx="8126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1" name="Прямоугольник 9" hidden="0"/>
          <p:cNvSpPr/>
          <p:nvPr isPhoto="0" userDrawn="0"/>
        </p:nvSpPr>
        <p:spPr bwMode="auto">
          <a:xfrm>
            <a:off x="1409260" y="28754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2" name="Прямоугольник 10" hidden="0"/>
          <p:cNvSpPr/>
          <p:nvPr isPhoto="0" userDrawn="0"/>
        </p:nvSpPr>
        <p:spPr bwMode="auto">
          <a:xfrm>
            <a:off x="1409260" y="33679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3" name="Прямоугольник 11" hidden="0"/>
          <p:cNvSpPr/>
          <p:nvPr isPhoto="0" userDrawn="0"/>
        </p:nvSpPr>
        <p:spPr bwMode="auto">
          <a:xfrm>
            <a:off x="1419132" y="3860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4" name="Прямоугольник 12" hidden="0"/>
          <p:cNvSpPr/>
          <p:nvPr isPhoto="0" userDrawn="0"/>
        </p:nvSpPr>
        <p:spPr bwMode="auto">
          <a:xfrm>
            <a:off x="1419132" y="2386216"/>
            <a:ext cx="5310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5" name="Прямоугольник 13" hidden="0"/>
          <p:cNvSpPr/>
          <p:nvPr isPhoto="0" userDrawn="0"/>
        </p:nvSpPr>
        <p:spPr bwMode="auto">
          <a:xfrm>
            <a:off x="1408449" y="4115547"/>
            <a:ext cx="515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6" name="Прямоугольник 14" hidden="0"/>
          <p:cNvSpPr/>
          <p:nvPr isPhoto="0" userDrawn="0"/>
        </p:nvSpPr>
        <p:spPr bwMode="auto">
          <a:xfrm>
            <a:off x="1409260" y="552292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7" name="Прямоугольник 15" hidden="0"/>
          <p:cNvSpPr/>
          <p:nvPr isPhoto="0" userDrawn="0"/>
        </p:nvSpPr>
        <p:spPr bwMode="auto">
          <a:xfrm>
            <a:off x="1419132" y="4845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8" name="Прямоугольник 16" hidden="0"/>
          <p:cNvSpPr/>
          <p:nvPr isPhoto="0" userDrawn="0"/>
        </p:nvSpPr>
        <p:spPr bwMode="auto">
          <a:xfrm>
            <a:off x="1408449" y="45993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9" name="Прямоугольник 17" hidden="0"/>
          <p:cNvSpPr/>
          <p:nvPr isPhoto="0" userDrawn="0"/>
        </p:nvSpPr>
        <p:spPr bwMode="auto">
          <a:xfrm>
            <a:off x="1409260" y="43499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20" name="Заголовок 1" hidden="0"/>
          <p:cNvSpPr>
            <a:spLocks noAdjustHandles="0" noChangeArrowheads="0"/>
          </p:cNvSpPr>
          <p:nvPr isPhoto="0" userDrawn="0"/>
        </p:nvSpPr>
        <p:spPr bwMode="auto">
          <a:xfrm>
            <a:off x="683568" y="640419"/>
            <a:ext cx="7344816" cy="6283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6000" b="1">
              <a:ln w="11430"/>
              <a:gradFill>
                <a:gsLst>
                  <a:gs pos="26000">
                    <a:srgbClr val="FFFF00"/>
                  </a:gs>
                  <a:gs pos="43000">
                    <a:srgbClr val="FF0000"/>
                  </a:gs>
                  <a:gs pos="60000">
                    <a:srgbClr val="FFFF00"/>
                  </a:gs>
                </a:gsLst>
                <a:lin ang="16200000" scaled="1"/>
              </a:gradFill>
            </a:endParaRPr>
          </a:p>
        </p:txBody>
      </p:sp>
      <p:pic>
        <p:nvPicPr>
          <p:cNvPr id="21" name="Picture 2" descr="http://eurasian-defence.ru/sites/default/files/data/201210/BeloborodovAfanPavlan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637492" y="1007028"/>
            <a:ext cx="3692552" cy="5138802"/>
          </a:xfrm>
          <a:prstGeom prst="rect">
            <a:avLst/>
          </a:prstGeom>
          <a:noFill/>
        </p:spPr>
      </p:pic>
      <p:sp>
        <p:nvSpPr>
          <p:cNvPr id="22" name="Прямоугольник 18" hidden="0"/>
          <p:cNvSpPr/>
          <p:nvPr isPhoto="0" userDrawn="0"/>
        </p:nvSpPr>
        <p:spPr bwMode="auto">
          <a:xfrm>
            <a:off x="2483768" y="521045"/>
            <a:ext cx="6189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Белобородов Афанасий </a:t>
            </a: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авлантьевич</a:t>
            </a:r>
            <a:endParaRPr lang="ru-RU" sz="28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3" name="Picture 2" descr="C:\Users\Olga\Pictures\800px-Бюст_А._П._Белобородову_в_Иркутске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498884" y="1044265"/>
            <a:ext cx="3798742" cy="50665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6" descr="https://i1.photo.2gis.com/images/geo/11/1548112404363673_2683.jpg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4077" t="0" r="6504" b="0"/>
          <a:stretch/>
        </p:blipFill>
        <p:spPr bwMode="auto">
          <a:xfrm>
            <a:off x="275207" y="274638"/>
            <a:ext cx="8617273" cy="63947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2" descr="https://avatars.mds.yandex.net/get-zen_doc/58826/pub_5b20b784256d5cbd75d5da80_5b20b78b2f578ce65e7825de/scale_1200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2910" t="0" r="2067" b="0"/>
          <a:stretch/>
        </p:blipFill>
        <p:spPr bwMode="auto">
          <a:xfrm>
            <a:off x="251520" y="274638"/>
            <a:ext cx="8640960" cy="63947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https://img.lookmytrips.com/images/look74an/big-58ae5c7fff936728ec02896d-58be2252cba4a-1cbs8ij.jpg" hidden="0"/>
          <p:cNvPicPr>
            <a:picLocks noChangeAspect="1" noChangeArrowheads="1"/>
          </p:cNvPicPr>
          <p:nvPr isPhoto="0" userDrawn="0"/>
        </p:nvPicPr>
        <p:blipFill>
          <a:blip r:embed="rId2"/>
          <a:srcRect l="8251" t="5702" r="9238" b="10430"/>
          <a:stretch/>
        </p:blipFill>
        <p:spPr bwMode="auto">
          <a:xfrm>
            <a:off x="179512" y="274637"/>
            <a:ext cx="8712968" cy="63947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12686" t="0" r="12686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4" descr="https://konstruktortestov.ru/files/2345/20ab/c258/25d7/b800/c88e/6a7a/5176/1766307152.jpg" hidden="0"/>
          <p:cNvPicPr>
            <a:picLocks noChangeAspect="1" noChangeArrowheads="1" noGrp="1"/>
          </p:cNvPicPr>
          <p:nvPr isPhoto="0" userDrawn="0">
            <p:ph sz="half" idx="1" hasCustomPrompt="0"/>
          </p:nvPr>
        </p:nvPicPr>
        <p:blipFill>
          <a:blip r:embed="rId3"/>
          <a:srcRect l="14836" t="0" r="23830" b="0"/>
          <a:stretch/>
        </p:blipFill>
        <p:spPr bwMode="auto">
          <a:xfrm>
            <a:off x="251520" y="212121"/>
            <a:ext cx="4032448" cy="6457239"/>
          </a:xfrm>
          <a:prstGeom prst="rect">
            <a:avLst/>
          </a:prstGeom>
          <a:noFill/>
          <a:effectLst>
            <a:softEdge rad="101600"/>
          </a:effectLst>
        </p:spPr>
      </p:pic>
      <p:pic>
        <p:nvPicPr>
          <p:cNvPr id="6" name="Picture 8" descr="https://img-fotki.yandex.ru/get/3608/967519.262/0_b04d7_13de2883_XL.jpg" hidden="0"/>
          <p:cNvPicPr>
            <a:picLocks noChangeAspect="1" noChangeArrowheads="1" noGrp="1"/>
          </p:cNvPicPr>
          <p:nvPr isPhoto="0" userDrawn="0">
            <p:ph sz="half" idx="2" hasCustomPrompt="0"/>
          </p:nvPr>
        </p:nvPicPr>
        <p:blipFill>
          <a:blip r:embed="rId4"/>
          <a:srcRect l="32491" t="0" r="18086" b="0"/>
          <a:stretch/>
        </p:blipFill>
        <p:spPr bwMode="auto">
          <a:xfrm>
            <a:off x="4283968" y="274639"/>
            <a:ext cx="4608512" cy="6394722"/>
          </a:xfrm>
          <a:prstGeom prst="rect">
            <a:avLst/>
          </a:prstGeom>
          <a:noFill/>
          <a:effectLst>
            <a:softEdge rad="1016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2" descr="https://i.ytimg.com/vi/UV8qRrqChMc/maxresdefault.jpg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7507" t="0" r="8607" b="0"/>
          <a:stretch/>
        </p:blipFill>
        <p:spPr bwMode="auto">
          <a:xfrm>
            <a:off x="251520" y="274639"/>
            <a:ext cx="8640960" cy="63947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409260" y="31216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419132" y="214544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419132" y="19170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1419132" y="36141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8" name="Прямоугольник 5" hidden="0"/>
          <p:cNvSpPr/>
          <p:nvPr isPhoto="0" userDrawn="0"/>
        </p:nvSpPr>
        <p:spPr bwMode="auto">
          <a:xfrm>
            <a:off x="1419132" y="53027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9" name="Прямоугольник 7" hidden="0"/>
          <p:cNvSpPr/>
          <p:nvPr isPhoto="0" userDrawn="0"/>
        </p:nvSpPr>
        <p:spPr bwMode="auto">
          <a:xfrm>
            <a:off x="1432654" y="5094581"/>
            <a:ext cx="6889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0" name="Прямоугольник 8" hidden="0"/>
          <p:cNvSpPr/>
          <p:nvPr isPhoto="0" userDrawn="0"/>
        </p:nvSpPr>
        <p:spPr bwMode="auto">
          <a:xfrm>
            <a:off x="1419132" y="2632437"/>
            <a:ext cx="8126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1" name="Прямоугольник 9" hidden="0"/>
          <p:cNvSpPr/>
          <p:nvPr isPhoto="0" userDrawn="0"/>
        </p:nvSpPr>
        <p:spPr bwMode="auto">
          <a:xfrm>
            <a:off x="1409260" y="28754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2" name="Прямоугольник 10" hidden="0"/>
          <p:cNvSpPr/>
          <p:nvPr isPhoto="0" userDrawn="0"/>
        </p:nvSpPr>
        <p:spPr bwMode="auto">
          <a:xfrm>
            <a:off x="1409260" y="33679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3" name="Прямоугольник 11" hidden="0"/>
          <p:cNvSpPr/>
          <p:nvPr isPhoto="0" userDrawn="0"/>
        </p:nvSpPr>
        <p:spPr bwMode="auto">
          <a:xfrm>
            <a:off x="1419132" y="3860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4" name="Прямоугольник 12" hidden="0"/>
          <p:cNvSpPr/>
          <p:nvPr isPhoto="0" userDrawn="0"/>
        </p:nvSpPr>
        <p:spPr bwMode="auto">
          <a:xfrm>
            <a:off x="1419132" y="2386216"/>
            <a:ext cx="5310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5" name="Прямоугольник 13" hidden="0"/>
          <p:cNvSpPr/>
          <p:nvPr isPhoto="0" userDrawn="0"/>
        </p:nvSpPr>
        <p:spPr bwMode="auto">
          <a:xfrm>
            <a:off x="1408449" y="4115547"/>
            <a:ext cx="515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6" name="Прямоугольник 14" hidden="0"/>
          <p:cNvSpPr/>
          <p:nvPr isPhoto="0" userDrawn="0"/>
        </p:nvSpPr>
        <p:spPr bwMode="auto">
          <a:xfrm>
            <a:off x="1409260" y="552292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7" name="Прямоугольник 15" hidden="0"/>
          <p:cNvSpPr/>
          <p:nvPr isPhoto="0" userDrawn="0"/>
        </p:nvSpPr>
        <p:spPr bwMode="auto">
          <a:xfrm>
            <a:off x="1419132" y="4845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8" name="Прямоугольник 16" hidden="0"/>
          <p:cNvSpPr/>
          <p:nvPr isPhoto="0" userDrawn="0"/>
        </p:nvSpPr>
        <p:spPr bwMode="auto">
          <a:xfrm>
            <a:off x="1408449" y="45993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9" name="Прямоугольник 17" hidden="0"/>
          <p:cNvSpPr/>
          <p:nvPr isPhoto="0" userDrawn="0"/>
        </p:nvSpPr>
        <p:spPr bwMode="auto">
          <a:xfrm>
            <a:off x="1409260" y="43499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20" name="Заголовок 1" hidden="0"/>
          <p:cNvSpPr>
            <a:spLocks noAdjustHandles="0" noChangeArrowheads="0"/>
          </p:cNvSpPr>
          <p:nvPr isPhoto="0" userDrawn="0"/>
        </p:nvSpPr>
        <p:spPr bwMode="auto">
          <a:xfrm>
            <a:off x="683568" y="640419"/>
            <a:ext cx="7344816" cy="6283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6000" b="1">
              <a:ln w="11430"/>
              <a:gradFill>
                <a:gsLst>
                  <a:gs pos="26000">
                    <a:srgbClr val="FFFF00"/>
                  </a:gs>
                  <a:gs pos="43000">
                    <a:srgbClr val="FF0000"/>
                  </a:gs>
                  <a:gs pos="60000">
                    <a:srgbClr val="FFFF00"/>
                  </a:gs>
                </a:gsLst>
                <a:lin ang="16200000" scaled="1"/>
              </a:gradFill>
            </a:endParaRPr>
          </a:p>
        </p:txBody>
      </p:sp>
      <p:pic>
        <p:nvPicPr>
          <p:cNvPr id="21" name="Picture 2" descr="Светлой Памяти всем павшим в боях, всем защищавшим Ленинград. - Ярмарка Мастеров - ручная работа, handmade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432653" y="842281"/>
            <a:ext cx="6822022" cy="52974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Pictures\2786.jpg" hidden="0"/>
          <p:cNvPicPr>
            <a:picLocks noChangeAspect="1" noChangeArrowheads="1"/>
          </p:cNvPicPr>
          <p:nvPr isPhoto="0" userDrawn="0"/>
        </p:nvPicPr>
        <p:blipFill>
          <a:blip r:embed="rId3"/>
          <a:srcRect l="0" t="0" r="9986" b="0"/>
          <a:stretch/>
        </p:blipFill>
        <p:spPr bwMode="auto">
          <a:xfrm>
            <a:off x="5017376" y="0"/>
            <a:ext cx="4104456" cy="30722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6" descr="C:\Users\Olga\Pictures\4 (1)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0" y="-34293"/>
            <a:ext cx="4502069" cy="29995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C:\Users\Olga\Pictures\259089.jpg" hidden="0"/>
          <p:cNvPicPr>
            <a:picLocks noChangeAspect="1" noChangeArrowheads="1"/>
          </p:cNvPicPr>
          <p:nvPr isPhoto="0" userDrawn="0"/>
        </p:nvPicPr>
        <p:blipFill>
          <a:blip r:embed="rId5"/>
          <a:srcRect l="5308" t="14313" r="5385" b="3897"/>
          <a:stretch/>
        </p:blipFill>
        <p:spPr bwMode="auto">
          <a:xfrm>
            <a:off x="1589344" y="1455254"/>
            <a:ext cx="5825449" cy="35305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5" descr="C:\Users\Olga\Pictures\v_omskuyu_oblast_dlya_uluchsheniya_zhilischnyh_usloviy_veteranov_voyny_postupit_436_mln_rubley_thumb_fed_photo.JPG" hidden="0"/>
          <p:cNvPicPr>
            <a:picLocks noChangeAspect="1" noChangeArrowheads="1"/>
          </p:cNvPicPr>
          <p:nvPr isPhoto="0" userDrawn="0"/>
        </p:nvPicPr>
        <p:blipFill>
          <a:blip r:embed="rId6"/>
          <a:srcRect l="0" t="0" r="1427" b="9135"/>
          <a:stretch/>
        </p:blipFill>
        <p:spPr bwMode="auto">
          <a:xfrm>
            <a:off x="-31643" y="4005064"/>
            <a:ext cx="4533712" cy="286679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C:\Users\Olga\Pictures\7.jpg" hidden="0"/>
          <p:cNvPicPr>
            <a:picLocks noChangeAspect="1" noChangeArrowheads="1"/>
          </p:cNvPicPr>
          <p:nvPr isPhoto="0" userDrawn="0"/>
        </p:nvPicPr>
        <p:blipFill>
          <a:blip r:embed="rId7"/>
          <a:srcRect l="0" t="0" r="5822" b="0"/>
          <a:stretch/>
        </p:blipFill>
        <p:spPr bwMode="auto">
          <a:xfrm>
            <a:off x="4788025" y="3757944"/>
            <a:ext cx="4355976" cy="31000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://rpp.nashaucheba.ru/pars_docs/refs/50/49707/img55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6852" y="27639"/>
            <a:ext cx="9107148" cy="68303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Организация салютов проведение салютов в москве салют организовать салют организация салюта организовать фейерверк организация ф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rot="0" flipH="0" flipV="0">
            <a:off x="1267863" y="934610"/>
            <a:ext cx="7094217" cy="512254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Проекта в старшей группе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415824" y="885210"/>
            <a:ext cx="6991164" cy="54290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409260" y="31216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419132" y="214544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419132" y="19170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1419132" y="36141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8" name="Прямоугольник 5" hidden="0"/>
          <p:cNvSpPr/>
          <p:nvPr isPhoto="0" userDrawn="0"/>
        </p:nvSpPr>
        <p:spPr bwMode="auto">
          <a:xfrm>
            <a:off x="1419132" y="53027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9" name="Прямоугольник 7" hidden="0"/>
          <p:cNvSpPr/>
          <p:nvPr isPhoto="0" userDrawn="0"/>
        </p:nvSpPr>
        <p:spPr bwMode="auto">
          <a:xfrm>
            <a:off x="1432654" y="5094581"/>
            <a:ext cx="6889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0" name="Прямоугольник 8" hidden="0"/>
          <p:cNvSpPr/>
          <p:nvPr isPhoto="0" userDrawn="0"/>
        </p:nvSpPr>
        <p:spPr bwMode="auto">
          <a:xfrm>
            <a:off x="1419132" y="2632437"/>
            <a:ext cx="8126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1" name="Прямоугольник 9" hidden="0"/>
          <p:cNvSpPr/>
          <p:nvPr isPhoto="0" userDrawn="0"/>
        </p:nvSpPr>
        <p:spPr bwMode="auto">
          <a:xfrm>
            <a:off x="1409260" y="28754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2" name="Прямоугольник 10" hidden="0"/>
          <p:cNvSpPr/>
          <p:nvPr isPhoto="0" userDrawn="0"/>
        </p:nvSpPr>
        <p:spPr bwMode="auto">
          <a:xfrm>
            <a:off x="1409260" y="33679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3" name="Прямоугольник 11" hidden="0"/>
          <p:cNvSpPr/>
          <p:nvPr isPhoto="0" userDrawn="0"/>
        </p:nvSpPr>
        <p:spPr bwMode="auto">
          <a:xfrm>
            <a:off x="1419132" y="3860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4" name="Прямоугольник 12" hidden="0"/>
          <p:cNvSpPr/>
          <p:nvPr isPhoto="0" userDrawn="0"/>
        </p:nvSpPr>
        <p:spPr bwMode="auto">
          <a:xfrm>
            <a:off x="1419132" y="2386216"/>
            <a:ext cx="5310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5" name="Прямоугольник 13" hidden="0"/>
          <p:cNvSpPr/>
          <p:nvPr isPhoto="0" userDrawn="0"/>
        </p:nvSpPr>
        <p:spPr bwMode="auto">
          <a:xfrm>
            <a:off x="1408449" y="4115547"/>
            <a:ext cx="515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6" name="Прямоугольник 14" hidden="0"/>
          <p:cNvSpPr/>
          <p:nvPr isPhoto="0" userDrawn="0"/>
        </p:nvSpPr>
        <p:spPr bwMode="auto">
          <a:xfrm>
            <a:off x="1409260" y="552292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7" name="Прямоугольник 15" hidden="0"/>
          <p:cNvSpPr/>
          <p:nvPr isPhoto="0" userDrawn="0"/>
        </p:nvSpPr>
        <p:spPr bwMode="auto">
          <a:xfrm>
            <a:off x="1419132" y="4845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8" name="Прямоугольник 16" hidden="0"/>
          <p:cNvSpPr/>
          <p:nvPr isPhoto="0" userDrawn="0"/>
        </p:nvSpPr>
        <p:spPr bwMode="auto">
          <a:xfrm>
            <a:off x="1408449" y="45993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9" name="Прямоугольник 17" hidden="0"/>
          <p:cNvSpPr/>
          <p:nvPr isPhoto="0" userDrawn="0"/>
        </p:nvSpPr>
        <p:spPr bwMode="auto">
          <a:xfrm>
            <a:off x="1409260" y="43499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20" name="Заголовок 1" hidden="0"/>
          <p:cNvSpPr>
            <a:spLocks noAdjustHandles="0" noChangeArrowheads="0"/>
          </p:cNvSpPr>
          <p:nvPr isPhoto="0" userDrawn="0"/>
        </p:nvSpPr>
        <p:spPr bwMode="auto">
          <a:xfrm>
            <a:off x="683568" y="640419"/>
            <a:ext cx="7344816" cy="6283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6000" b="1">
              <a:ln w="11430"/>
              <a:gradFill>
                <a:gsLst>
                  <a:gs pos="26000">
                    <a:srgbClr val="FFFF00"/>
                  </a:gs>
                  <a:gs pos="43000">
                    <a:srgbClr val="FF0000"/>
                  </a:gs>
                  <a:gs pos="60000">
                    <a:srgbClr val="FFFF00"/>
                  </a:gs>
                </a:gsLst>
                <a:lin ang="16200000" scaled="1"/>
              </a:gradFill>
            </a:endParaRPr>
          </a:p>
        </p:txBody>
      </p:sp>
      <p:pic>
        <p:nvPicPr>
          <p:cNvPr id="21" name="Picture 2" descr="http://www.chitalnya.ru/upload2/986/d7e2d234cd1bce3b9c9d474ee94287d7.gif" hidden="0"/>
          <p:cNvPicPr>
            <a:picLocks noChangeAspect="1" noChangeArrowheads="1" noCrop="1"/>
          </p:cNvPicPr>
          <p:nvPr isPhoto="0" userDrawn="0"/>
        </p:nvPicPr>
        <p:blipFill>
          <a:blip r:embed="rId3"/>
          <a:stretch/>
        </p:blipFill>
        <p:spPr bwMode="auto">
          <a:xfrm>
            <a:off x="1691682" y="404664"/>
            <a:ext cx="5976662" cy="5976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12686" t="0" r="12686" b="0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media/EPvmr2BWoAEwjDm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51520" y="260648"/>
            <a:ext cx="4868660" cy="3179237"/>
          </a:xfrm>
          <a:prstGeom prst="rect">
            <a:avLst/>
          </a:prstGeom>
          <a:noFill/>
        </p:spPr>
      </p:pic>
      <p:pic>
        <p:nvPicPr>
          <p:cNvPr id="5" name="Picture 6" descr="http://ftp.museum.ru/imgB.asp?76505" hidden="0"/>
          <p:cNvPicPr>
            <a:picLocks noChangeAspect="1" noChangeArrowheads="1"/>
          </p:cNvPicPr>
          <p:nvPr isPhoto="0" userDrawn="0"/>
        </p:nvPicPr>
        <p:blipFill>
          <a:blip r:embed="rId4"/>
          <a:srcRect l="3779" t="1975" r="13061" b="2980"/>
          <a:stretch/>
        </p:blipFill>
        <p:spPr bwMode="auto">
          <a:xfrm>
            <a:off x="5148064" y="260649"/>
            <a:ext cx="3744415" cy="6419362"/>
          </a:xfrm>
          <a:prstGeom prst="rect">
            <a:avLst/>
          </a:prstGeom>
          <a:noFill/>
        </p:spPr>
      </p:pic>
      <p:pic>
        <p:nvPicPr>
          <p:cNvPr id="6" name="Picture 8" descr="https://tagilka.ru/upload/medialibrary/c14/c14c266e400d0157fe9c455607271679.jpg" hidden="0"/>
          <p:cNvPicPr>
            <a:picLocks noChangeAspect="1" noChangeArrowheads="1"/>
          </p:cNvPicPr>
          <p:nvPr isPhoto="0" userDrawn="0"/>
        </p:nvPicPr>
        <p:blipFill>
          <a:blip r:embed="rId5"/>
          <a:srcRect l="4675" t="2654" r="4519" b="13811"/>
          <a:stretch/>
        </p:blipFill>
        <p:spPr bwMode="auto">
          <a:xfrm>
            <a:off x="249695" y="3398573"/>
            <a:ext cx="4898369" cy="32814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ym44irk.ru/images/foto/victory_75_years/hospitals/hosttp_02.jpg" hidden="0"/>
          <p:cNvPicPr>
            <a:picLocks noChangeAspect="1" noChangeArrowheads="1" noGrp="1"/>
          </p:cNvPicPr>
          <p:nvPr isPhoto="0" userDrawn="0">
            <p:ph sz="half" idx="1" hasCustomPrompt="0"/>
          </p:nvPr>
        </p:nvPicPr>
        <p:blipFill>
          <a:blip r:embed="rId2"/>
          <a:srcRect l="3242" t="0" r="10385" b="0"/>
          <a:stretch/>
        </p:blipFill>
        <p:spPr bwMode="auto">
          <a:xfrm>
            <a:off x="4399248" y="273795"/>
            <a:ext cx="4536504" cy="3428535"/>
          </a:xfrm>
          <a:prstGeom prst="rect">
            <a:avLst/>
          </a:prstGeom>
          <a:noFill/>
        </p:spPr>
      </p:pic>
      <p:pic>
        <p:nvPicPr>
          <p:cNvPr id="5" name="Picture 6" descr="https://static.tildacdn.com/tild3634-3165-4534-b632-303961336237/33.jpg" hidden="0"/>
          <p:cNvPicPr>
            <a:picLocks noChangeAspect="1" noChangeArrowheads="1" noGrp="1"/>
          </p:cNvPicPr>
          <p:nvPr isPhoto="0" userDrawn="0">
            <p:ph sz="half" idx="2" hasCustomPrompt="0"/>
          </p:nvPr>
        </p:nvPicPr>
        <p:blipFill>
          <a:blip r:embed="rId3"/>
          <a:srcRect l="15944" t="16833" r="23433" b="15266"/>
          <a:stretch/>
        </p:blipFill>
        <p:spPr bwMode="auto">
          <a:xfrm>
            <a:off x="4490023" y="3356992"/>
            <a:ext cx="4443159" cy="3240360"/>
          </a:xfrm>
          <a:prstGeom prst="rect">
            <a:avLst/>
          </a:prstGeom>
          <a:noFill/>
        </p:spPr>
      </p:pic>
      <p:pic>
        <p:nvPicPr>
          <p:cNvPr id="6" name="Picture 4" descr="https://uv-kurier.ru/wp-content/uploads/2020/02/Pomoshh-ranenomu-e1581501334776.jpg" hidden="0"/>
          <p:cNvPicPr>
            <a:picLocks noChangeAspect="1" noChangeArrowheads="1"/>
          </p:cNvPicPr>
          <p:nvPr isPhoto="0" userDrawn="0"/>
        </p:nvPicPr>
        <p:blipFill>
          <a:blip r:embed="rId4"/>
          <a:srcRect l="0" t="0" r="7536" b="8037"/>
          <a:stretch/>
        </p:blipFill>
        <p:spPr bwMode="auto">
          <a:xfrm>
            <a:off x="179512" y="273795"/>
            <a:ext cx="4310511" cy="63235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2" descr="https://sun9-56.userapi.com/c855132/v855132439/235169/KTxQt6l-RPM.jpg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251519" y="274638"/>
            <a:ext cx="8640961" cy="63947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Pictures\уткин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698560" y="1268760"/>
            <a:ext cx="3889663" cy="5414410"/>
          </a:xfrm>
          <a:prstGeom prst="rect">
            <a:avLst/>
          </a:prstGeom>
          <a:noFill/>
        </p:spPr>
      </p:pic>
      <p:sp>
        <p:nvSpPr>
          <p:cNvPr id="5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689698" y="602864"/>
            <a:ext cx="590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latin typeface="Arial Black"/>
              </a:rPr>
              <a:t>Уткин Иосиф Павлович  </a:t>
            </a:r>
            <a:endParaRPr lang="ru-RU" sz="3200"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 hidden="0"/>
          <p:cNvSpPr/>
          <p:nvPr isPhoto="0" userDrawn="0"/>
        </p:nvSpPr>
        <p:spPr bwMode="auto">
          <a:xfrm>
            <a:off x="1409260" y="31216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5" name="Прямоугольник 2" hidden="0"/>
          <p:cNvSpPr/>
          <p:nvPr isPhoto="0" userDrawn="0"/>
        </p:nvSpPr>
        <p:spPr bwMode="auto">
          <a:xfrm>
            <a:off x="1419132" y="214544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419132" y="19170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7" name="Прямоугольник 4" hidden="0"/>
          <p:cNvSpPr/>
          <p:nvPr isPhoto="0" userDrawn="0"/>
        </p:nvSpPr>
        <p:spPr bwMode="auto">
          <a:xfrm>
            <a:off x="1419132" y="36141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8" name="Прямоугольник 5" hidden="0"/>
          <p:cNvSpPr/>
          <p:nvPr isPhoto="0" userDrawn="0"/>
        </p:nvSpPr>
        <p:spPr bwMode="auto">
          <a:xfrm>
            <a:off x="1419132" y="53027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9" name="Прямоугольник 7" hidden="0"/>
          <p:cNvSpPr/>
          <p:nvPr isPhoto="0" userDrawn="0"/>
        </p:nvSpPr>
        <p:spPr bwMode="auto">
          <a:xfrm>
            <a:off x="1432654" y="5094581"/>
            <a:ext cx="6889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0" name="Прямоугольник 8" hidden="0"/>
          <p:cNvSpPr/>
          <p:nvPr isPhoto="0" userDrawn="0"/>
        </p:nvSpPr>
        <p:spPr bwMode="auto">
          <a:xfrm>
            <a:off x="1419132" y="2632437"/>
            <a:ext cx="81264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1" name="Прямоугольник 9" hidden="0"/>
          <p:cNvSpPr/>
          <p:nvPr isPhoto="0" userDrawn="0"/>
        </p:nvSpPr>
        <p:spPr bwMode="auto">
          <a:xfrm>
            <a:off x="1409260" y="287546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2" name="Прямоугольник 10" hidden="0"/>
          <p:cNvSpPr/>
          <p:nvPr isPhoto="0" userDrawn="0"/>
        </p:nvSpPr>
        <p:spPr bwMode="auto">
          <a:xfrm>
            <a:off x="1409260" y="33679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3" name="Прямоугольник 11" hidden="0"/>
          <p:cNvSpPr/>
          <p:nvPr isPhoto="0" userDrawn="0"/>
        </p:nvSpPr>
        <p:spPr bwMode="auto">
          <a:xfrm>
            <a:off x="1419132" y="3860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4" name="Прямоугольник 12" hidden="0"/>
          <p:cNvSpPr/>
          <p:nvPr isPhoto="0" userDrawn="0"/>
        </p:nvSpPr>
        <p:spPr bwMode="auto">
          <a:xfrm>
            <a:off x="1419132" y="2386216"/>
            <a:ext cx="53103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5" name="Прямоугольник 13" hidden="0"/>
          <p:cNvSpPr/>
          <p:nvPr isPhoto="0" userDrawn="0"/>
        </p:nvSpPr>
        <p:spPr bwMode="auto">
          <a:xfrm>
            <a:off x="1408449" y="4115547"/>
            <a:ext cx="5153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6" name="Прямоугольник 14" hidden="0"/>
          <p:cNvSpPr/>
          <p:nvPr isPhoto="0" userDrawn="0"/>
        </p:nvSpPr>
        <p:spPr bwMode="auto">
          <a:xfrm>
            <a:off x="1409260" y="5522929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7" name="Прямоугольник 15" hidden="0"/>
          <p:cNvSpPr/>
          <p:nvPr isPhoto="0" userDrawn="0"/>
        </p:nvSpPr>
        <p:spPr bwMode="auto">
          <a:xfrm>
            <a:off x="1419132" y="48456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8" name="Прямоугольник 16" hidden="0"/>
          <p:cNvSpPr/>
          <p:nvPr isPhoto="0" userDrawn="0"/>
        </p:nvSpPr>
        <p:spPr bwMode="auto">
          <a:xfrm>
            <a:off x="1408449" y="45993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19" name="Прямоугольник 17" hidden="0"/>
          <p:cNvSpPr/>
          <p:nvPr isPhoto="0" userDrawn="0"/>
        </p:nvSpPr>
        <p:spPr bwMode="auto">
          <a:xfrm>
            <a:off x="1409260" y="43499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000">
              <a:latin typeface="Times New Roman"/>
              <a:cs typeface="Times New Roman"/>
            </a:endParaRPr>
          </a:p>
        </p:txBody>
      </p:sp>
      <p:sp>
        <p:nvSpPr>
          <p:cNvPr id="20" name="Заголовок 1" hidden="0"/>
          <p:cNvSpPr>
            <a:spLocks noAdjustHandles="0" noChangeArrowheads="0"/>
          </p:cNvSpPr>
          <p:nvPr isPhoto="0" userDrawn="0"/>
        </p:nvSpPr>
        <p:spPr bwMode="auto">
          <a:xfrm>
            <a:off x="683568" y="640419"/>
            <a:ext cx="7344816" cy="6283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6000" b="1">
              <a:ln w="11430"/>
              <a:gradFill>
                <a:gsLst>
                  <a:gs pos="26000">
                    <a:srgbClr val="FFFF00"/>
                  </a:gs>
                  <a:gs pos="43000">
                    <a:srgbClr val="FF0000"/>
                  </a:gs>
                  <a:gs pos="60000">
                    <a:srgbClr val="FFFF00"/>
                  </a:gs>
                </a:gsLst>
                <a:lin ang="16200000" scaled="1"/>
              </a:gradFill>
            </a:endParaRPr>
          </a:p>
        </p:txBody>
      </p:sp>
      <p:pic>
        <p:nvPicPr>
          <p:cNvPr id="21" name="Picture 3" descr="C:\Users\Olga\Pictures\memorial-0015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5220072" y="874058"/>
            <a:ext cx="3336534" cy="5017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" name="Picture 2" descr="https://avatars.mds.yandex.net/get-altay/1975185/2a0000016fd51bed46d82533991636410bb5/XXL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24699" y="1552742"/>
            <a:ext cx="5074526" cy="38058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\Pictures\sudarev1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2627784" y="101520"/>
            <a:ext cx="4399608" cy="66476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9 мая Письмо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ONLYOFFICE/6.1.0.90</Application>
  <DocSecurity>0</DocSecurity>
  <PresentationFormat>Экран (4:3)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Матюшкина</dc:creator>
  <cp:keywords/>
  <dc:description/>
  <dc:identifier/>
  <dc:language/>
  <cp:lastModifiedBy/>
  <cp:revision>69</cp:revision>
  <dcterms:created xsi:type="dcterms:W3CDTF">2014-04-12T11:44:04Z</dcterms:created>
  <dcterms:modified xsi:type="dcterms:W3CDTF">2021-04-26T04:20:18Z</dcterms:modified>
  <cp:category/>
  <cp:contentStatus/>
  <cp:version/>
</cp:coreProperties>
</file>