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68" r:id="rId4"/>
    <p:sldId id="266" r:id="rId5"/>
    <p:sldId id="265" r:id="rId6"/>
    <p:sldId id="257" r:id="rId7"/>
    <p:sldId id="274" r:id="rId8"/>
    <p:sldId id="259" r:id="rId9"/>
    <p:sldId id="260" r:id="rId10"/>
    <p:sldId id="261" r:id="rId11"/>
    <p:sldId id="262" r:id="rId12"/>
    <p:sldId id="272" r:id="rId13"/>
    <p:sldId id="273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1" d="100"/>
          <a:sy n="71" d="100"/>
        </p:scale>
        <p:origin x="82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305284-9351-7D45-8360-F479313F56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C788B06-EB54-B2AA-D30E-A8641DDEA7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727C15-7ECA-ABC2-847F-9F40BBF54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D9AD2-10DC-412F-888A-074165082709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4FC23FF-4C28-518B-6665-82E85D68E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A3004E-BF69-9C99-2C71-206DFB851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4EA9-8219-4DDC-94B6-E1716F9F57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4906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64CF33-180B-021B-DAD4-55F75B3BF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5DB77A0-54E3-26DC-5F26-0597A42470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2D2F81-D781-B261-626C-D1F17D201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D9AD2-10DC-412F-888A-074165082709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332D5C-0123-8C5C-3C06-2D82A29A1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6A771B6-7489-32E2-FE96-24A970A31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4EA9-8219-4DDC-94B6-E1716F9F57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2587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DB83AD2-691C-C516-94AF-CAA8C77647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718A735-8672-5767-4FBA-099B1C1C2B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A75B84-0F31-56E9-51C1-C5ABAE2F2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D9AD2-10DC-412F-888A-074165082709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65E69E-2B4C-10BC-36CE-F0F955DB8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958A6C6-2B3D-F3D7-2EF3-4B2FC449B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4EA9-8219-4DDC-94B6-E1716F9F57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4654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D0A4CB-E807-457B-2577-E2640335F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6A3BA2C-A9A6-8CD7-2F31-7221B568EF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6C0F0BA-10BB-066C-2269-6052E20D5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D9AD2-10DC-412F-888A-074165082709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0E9D15-2142-018D-D660-2AFB59B1E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BA486B5-0577-1A4E-A306-31686279E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4EA9-8219-4DDC-94B6-E1716F9F57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3012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B2FB51-BB01-3121-C157-E7D16F249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0D60363-894A-03D7-01D7-B699569340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E0D101A-D431-71B9-9C0B-344EDF8886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D9AD2-10DC-412F-888A-074165082709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3836F04-3E12-312E-0C57-249F08B94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9D988B-4683-DA45-668D-9F063760E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4EA9-8219-4DDC-94B6-E1716F9F57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77593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309735-6F91-A4B9-6BBA-21E10E4EE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AE1A1F1-C488-280C-AF94-3665E96218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F16EC28-A6AB-C509-3C16-2E7DE97F71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115AD6-4D82-B1F0-23F6-A5616A40E7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D9AD2-10DC-412F-888A-074165082709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605C535-26CC-B19F-2982-7DB1D7D94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B1EBB4-8ED8-3D3C-28E6-F4987406F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4EA9-8219-4DDC-94B6-E1716F9F57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21805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6CB7BC-71F2-C3BD-207B-7115BCBDC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883F89A-1B8C-581C-A224-B013DFEAE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7E781C0-A93C-A683-4440-33CB98633D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FA8935E-D388-A0A3-6630-C7CBF7CC82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E26E706-2522-4B0D-F1D1-55DF2D11BA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0451354-09E0-11D8-1582-55B47977E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D9AD2-10DC-412F-888A-074165082709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2AF0E7C-5ED1-176B-8601-6B6F00C7E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024B9BB-844F-BB4D-B714-D0E594003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4EA9-8219-4DDC-94B6-E1716F9F57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1660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5C0BC1-3E60-ABE7-696B-250848DA3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39D6E2C-BE77-02D6-3C93-75E3134A8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D9AD2-10DC-412F-888A-074165082709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713F1D0-B194-3617-6DCA-7FCB6DC3C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61AB990-AA45-5964-0DEE-AE0F594C3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4EA9-8219-4DDC-94B6-E1716F9F57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832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0AD43F2-12D7-0619-281E-09D357048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D9AD2-10DC-412F-888A-074165082709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EE92E2F-8409-FCEC-3D99-53B58FA3B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5453485-C48A-36FD-C382-66EE744D5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4EA9-8219-4DDC-94B6-E1716F9F57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6186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DFE85A-A795-9B9D-E255-13CD9E7AE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460EFA9-794C-F025-A0CE-FDEB022788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744A586-A6B1-7B95-E1AC-F6D3ED058E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EBC0211-2A49-2EDF-68E1-A3B05E7B8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D9AD2-10DC-412F-888A-074165082709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4F59933-94F9-0460-FA7B-059234BD8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D563627-D276-2139-5610-F8E7F02EF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4EA9-8219-4DDC-94B6-E1716F9F57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61012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455201-6A40-7D73-BBE7-AB2A1C18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3C6EED2-2725-5488-AF77-DE26A62BD2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0830AFD-FB54-EB82-C606-4674F5947D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DE66C9F-6876-7DE1-8ACD-14EFF93C1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D9AD2-10DC-412F-888A-074165082709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752699D-9BF4-19A6-B97D-C23B87D28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DC13B96-D28D-B353-3F69-F1C3A9587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4EA9-8219-4DDC-94B6-E1716F9F57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71128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4CDE12-70B1-EAD3-12EF-D75580144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72E5276-1E5A-BF66-F618-74CAF522AB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721F60-851B-06FC-2EA8-179E7A0EDD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CD9AD2-10DC-412F-888A-074165082709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0940206-D197-88AD-E0ED-5F2DB6A21B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21ED400-050D-2862-B68B-33ACC35CFD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334EA9-8219-4DDC-94B6-E1716F9F57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2941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5A45D9-EF2A-F9A0-20D0-84820E9B5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8533BAD-9AA2-2DA0-2E54-AC865036C9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ru-RU" sz="4800" dirty="0"/>
              <a:t>Фотоотчёт о результатах применения активных методов обучения в художественно-творческой деятельности воспитанников.</a:t>
            </a:r>
          </a:p>
          <a:p>
            <a:pPr marL="0" indent="0" algn="ctr">
              <a:buNone/>
            </a:pPr>
            <a:endParaRPr lang="ru-RU" sz="4800" dirty="0"/>
          </a:p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endParaRPr lang="ru-RU" dirty="0"/>
          </a:p>
          <a:p>
            <a:pPr marL="0" indent="0" algn="r">
              <a:buNone/>
            </a:pPr>
            <a:r>
              <a:rPr lang="ru-RU" dirty="0"/>
              <a:t>Воспитатель МБДОУ города Иркутска </a:t>
            </a:r>
          </a:p>
          <a:p>
            <a:pPr marL="0" indent="0" algn="r">
              <a:buNone/>
            </a:pPr>
            <a:r>
              <a:rPr lang="ru-RU" dirty="0"/>
              <a:t>детского сада № 147</a:t>
            </a:r>
          </a:p>
          <a:p>
            <a:pPr marL="0" indent="0" algn="r">
              <a:buNone/>
            </a:pPr>
            <a:r>
              <a:rPr lang="ru-RU" dirty="0"/>
              <a:t> </a:t>
            </a:r>
            <a:r>
              <a:rPr lang="ru-RU" dirty="0" err="1"/>
              <a:t>Киткина</a:t>
            </a:r>
            <a:r>
              <a:rPr lang="ru-RU" dirty="0"/>
              <a:t> Елена Леонтьевна</a:t>
            </a:r>
          </a:p>
        </p:txBody>
      </p:sp>
    </p:spTree>
    <p:extLst>
      <p:ext uri="{BB962C8B-B14F-4D97-AF65-F5344CB8AC3E}">
        <p14:creationId xmlns:p14="http://schemas.microsoft.com/office/powerpoint/2010/main" val="32327363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9A3F7FB-DAD5-58C9-3354-67DC964FA5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94"/>
          <a:stretch/>
        </p:blipFill>
        <p:spPr>
          <a:xfrm>
            <a:off x="-105108" y="0"/>
            <a:ext cx="122342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6477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13EDC89-1385-356D-BE5A-6A8BCBFCCF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720" y="0"/>
            <a:ext cx="91565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6699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AC27DD-3B9E-0C1E-E7CA-699BB8F67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/>
              <a:t>Филимоновская</a:t>
            </a:r>
            <a:r>
              <a:rPr lang="ru-RU" dirty="0"/>
              <a:t> свистулька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7FE2FA26-AC63-4D0E-E39E-47FC1E36CC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385047"/>
            <a:ext cx="12175646" cy="5472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0641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BA2CC9-05CE-64C5-AD54-A34A3D0A9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Дымковская игрушка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D14EA3AD-C436-3FE7-3A91-CC2B2791AC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365504"/>
            <a:ext cx="12192000" cy="5492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1055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782B699-39B9-C438-C8AC-D8C497DCFE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395" y="-8352"/>
            <a:ext cx="4987275" cy="6866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1371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01201F0-B278-A9E8-4354-027FE9CAD2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396" y="-63893"/>
            <a:ext cx="5027616" cy="6921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6814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F79B4B-1DC7-38B1-C1AC-C619050BC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FBE4FD4-E605-B735-FC2E-50B1D2E1A7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137" y="-47064"/>
            <a:ext cx="9637726" cy="6952128"/>
          </a:xfrm>
        </p:spPr>
      </p:pic>
    </p:spTree>
    <p:extLst>
      <p:ext uri="{BB962C8B-B14F-4D97-AF65-F5344CB8AC3E}">
        <p14:creationId xmlns:p14="http://schemas.microsoft.com/office/powerpoint/2010/main" val="5052089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BF546A-45B5-DD7E-D522-8B9254C26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F090F19-8BE8-7AC0-C3D9-7B77D83774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979" y="-77782"/>
            <a:ext cx="9654041" cy="7013564"/>
          </a:xfrm>
        </p:spPr>
      </p:pic>
    </p:spTree>
    <p:extLst>
      <p:ext uri="{BB962C8B-B14F-4D97-AF65-F5344CB8AC3E}">
        <p14:creationId xmlns:p14="http://schemas.microsoft.com/office/powerpoint/2010/main" val="38234313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E9CEC1-B099-F859-1621-E0397360E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Выставка рисунков в детской библиотеки им. А.С. Пушкина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C48F3AF-A6FE-F52B-74DB-D40659A52D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93" y="1598340"/>
            <a:ext cx="6069754" cy="5259660"/>
          </a:xfrm>
        </p:spPr>
      </p:pic>
    </p:spTree>
    <p:extLst>
      <p:ext uri="{BB962C8B-B14F-4D97-AF65-F5344CB8AC3E}">
        <p14:creationId xmlns:p14="http://schemas.microsoft.com/office/powerpoint/2010/main" val="40361984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74535B-B674-B2DF-DB57-DFB753690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Коллективная работа «Народное гуляние»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E77108A3-7CA4-633E-CEE2-20326F3325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3746" y="1344706"/>
            <a:ext cx="7323297" cy="551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3280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76F822-3CF7-6728-665A-495677002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091DB4E-6095-3917-B45B-89B9499A7A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671" y="23438"/>
            <a:ext cx="10261129" cy="6834562"/>
          </a:xfrm>
        </p:spPr>
      </p:pic>
    </p:spTree>
    <p:extLst>
      <p:ext uri="{BB962C8B-B14F-4D97-AF65-F5344CB8AC3E}">
        <p14:creationId xmlns:p14="http://schemas.microsoft.com/office/powerpoint/2010/main" val="11303442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5641CAC-80A1-3E65-C51C-5EC87458E7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920" y="0"/>
            <a:ext cx="91561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43101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</TotalTime>
  <Words>46</Words>
  <Application>Microsoft Office PowerPoint</Application>
  <PresentationFormat>Широкоэкранный</PresentationFormat>
  <Paragraphs>13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Выставка рисунков в детской библиотеки им. А.С. Пушкина</vt:lpstr>
      <vt:lpstr>Коллективная работа «Народное гуляние»</vt:lpstr>
      <vt:lpstr>Презентация PowerPoint</vt:lpstr>
      <vt:lpstr>Презентация PowerPoint</vt:lpstr>
      <vt:lpstr>Презентация PowerPoint</vt:lpstr>
      <vt:lpstr>Презентация PowerPoint</vt:lpstr>
      <vt:lpstr>Филимоновская свистулька</vt:lpstr>
      <vt:lpstr>Дымковская игрушка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Людмила Рогозная</dc:creator>
  <cp:lastModifiedBy>Людмила Рогозная</cp:lastModifiedBy>
  <cp:revision>10</cp:revision>
  <dcterms:created xsi:type="dcterms:W3CDTF">2023-10-23T03:40:08Z</dcterms:created>
  <dcterms:modified xsi:type="dcterms:W3CDTF">2023-10-26T06:06:24Z</dcterms:modified>
</cp:coreProperties>
</file>