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8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620BBA-9019-C670-E588-7475A229F5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E00957C-7C63-1926-F374-19FBAD844E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C18E3A-D2EE-7B7D-06F1-DECD7A058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23A43-4D04-4711-BE60-9D6F7608F7F3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BF05E2-47C5-30FA-BF02-4B62FA27E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E4990A-DCE7-0FC6-EE4A-53D158738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87B3B-DB2E-4BC1-8918-15B671D26C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342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0CE4B3-9338-7373-8765-839976C93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597E2A5-E65E-85A0-A496-5958C4E53C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2C750DB-BB4B-C23F-9C5C-8A42C02B5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23A43-4D04-4711-BE60-9D6F7608F7F3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07E088-976F-F570-8EF8-9436ACBCE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AFCF1D-BB15-153F-0372-E68388971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87B3B-DB2E-4BC1-8918-15B671D26C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612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83CAD41-E7F1-8168-F0BF-A9AFA31249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3B8C478-2C2F-CB69-28E4-8D03E28FC3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6017A1-B8F9-AB40-C3CB-CB404731D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23A43-4D04-4711-BE60-9D6F7608F7F3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84D55F-AD10-80CC-FCB1-4DE435F94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05159A-284A-6D3D-AB65-6686BC5EF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87B3B-DB2E-4BC1-8918-15B671D26C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388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3D8DE7-7D3F-8B5C-E4F2-E83A19DB2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9CD9C9-8522-5896-8A5B-781071B13A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FB68F6-5EFE-786B-77B6-338B797C5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23A43-4D04-4711-BE60-9D6F7608F7F3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CCB8CE4-2D23-6030-C32D-7ED9FA7EB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543249-7508-BA68-026D-9F0F40FB0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87B3B-DB2E-4BC1-8918-15B671D26C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887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E8EB66-5711-F6D5-3275-9B70D6A40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9371F7B-2169-F953-FBF1-7D11FC4A43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E7DAE6-DACC-F662-86C5-59BD2B3EA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23A43-4D04-4711-BE60-9D6F7608F7F3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16BC51-E283-37C3-4086-C88DE1AB9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0B69F4C-0606-E5E3-FEDA-148F31984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87B3B-DB2E-4BC1-8918-15B671D26C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899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0494E9-FE01-0B11-699C-01E52BC05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D47A7F5-9A1A-4095-35F7-D15667C3C3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045B28D-678D-49F3-45C1-8CAFFEA022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41A4473-6140-102A-B20E-D90F39AA6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23A43-4D04-4711-BE60-9D6F7608F7F3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E0F045A-02FF-FFEF-10FE-29EFDE12A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769A49D-2D4C-17DC-0C69-FBB36147A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87B3B-DB2E-4BC1-8918-15B671D26C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5197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EA180A-351C-D9B0-85E3-C13C6B411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1C48F02-C2F4-1719-8EDC-EB7FCF91F7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3CD49D4-A45E-B388-5DD5-747CB29074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F6D6BD8-F4B1-888C-AD65-C9F0FA32E5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3E88B56-CE32-3E05-C209-CE36D153E5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5286692-8550-86DB-707E-963036376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23A43-4D04-4711-BE60-9D6F7608F7F3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82D52B5-22EB-7F71-4165-5E47CE539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E3F3C19-E6C6-0A06-14D7-4226DE934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87B3B-DB2E-4BC1-8918-15B671D26C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622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98A0AC-AC68-7A4C-B82B-6B075C999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3BD14AB-459E-5A75-C86C-FBE10B2EE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23A43-4D04-4711-BE60-9D6F7608F7F3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F06E203-981E-C99F-7940-F01C88022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79066E5-D882-A481-3D55-2601C6FBE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87B3B-DB2E-4BC1-8918-15B671D26C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758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3C47993-A5F5-D0F7-57F6-413D64CA7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23A43-4D04-4711-BE60-9D6F7608F7F3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8B99716-DFF0-E6F5-A40E-7735F7E10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718D33A-7E92-C495-267E-69088DB12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87B3B-DB2E-4BC1-8918-15B671D26C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977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87F0EA-5ACA-6147-8A20-7E82FE85E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9331DF4-D367-88D8-F336-97011683A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1768CBE-4203-A381-F952-1F73AD9604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151DF51-E9D4-702E-1E7E-D045EAE9C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23A43-4D04-4711-BE60-9D6F7608F7F3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A8AF696-6070-0753-8B44-10265CAFC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450B954-C586-87D5-D748-6EA91338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87B3B-DB2E-4BC1-8918-15B671D26C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32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D17674-AE41-037F-D837-D994C24EF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6B3C751-6C3D-5B14-7AB3-2D87AC478E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85C46DA-8072-33F7-D53C-E93944DEA0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16171B5-6501-1261-DEC8-63A8EDFCA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23A43-4D04-4711-BE60-9D6F7608F7F3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708DD23-43E0-E6B3-92C2-95B9CDF96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EAFF0FB-A98C-30B1-820C-B9D75AED0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87B3B-DB2E-4BC1-8918-15B671D26C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2739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ECCC8C-232A-AEAB-6AD5-41930EB09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07114AF-C407-A450-CACC-0BE0F18098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74BDCD-1A05-92DA-3182-17391B8086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C23A43-4D04-4711-BE60-9D6F7608F7F3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1FF068-76B6-8879-3AE8-17006BAE94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1B506B-10F0-C999-E42A-CE4193E3D3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487B3B-DB2E-4BC1-8918-15B671D26C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658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07BB38-E053-AECA-3308-F129A7366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/>
              <a:t>МБДОУ города Иркутска детский сад № 147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DB629C-3478-C3F3-C7B6-38147E6326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3200" b="1" dirty="0"/>
          </a:p>
          <a:p>
            <a:pPr marL="0" indent="0" algn="ctr">
              <a:buNone/>
            </a:pPr>
            <a:r>
              <a:rPr lang="ru-RU" sz="3200" b="1" dirty="0"/>
              <a:t>фотоотчёт</a:t>
            </a:r>
          </a:p>
          <a:p>
            <a:pPr marL="0" indent="0" algn="ctr">
              <a:buNone/>
            </a:pPr>
            <a:r>
              <a:rPr lang="ru-RU" sz="3200" b="1" dirty="0"/>
              <a:t>по </a:t>
            </a:r>
            <a:r>
              <a:rPr lang="ru-RU" sz="3200" b="1" i="0" dirty="0">
                <a:effectLst/>
                <a:latin typeface="custom"/>
              </a:rPr>
              <a:t>развитию художественно-творческих способностей детей в изобразительной деятельности</a:t>
            </a:r>
          </a:p>
          <a:p>
            <a:pPr marL="0" indent="0" algn="ctr">
              <a:buNone/>
            </a:pPr>
            <a:endParaRPr lang="ru-RU" sz="3200" b="1" dirty="0">
              <a:latin typeface="custom"/>
            </a:endParaRPr>
          </a:p>
          <a:p>
            <a:pPr marL="0" indent="0" algn="ctr">
              <a:buNone/>
            </a:pPr>
            <a:endParaRPr lang="ru-RU" sz="3200" b="1" dirty="0">
              <a:latin typeface="custom"/>
            </a:endParaRPr>
          </a:p>
          <a:p>
            <a:pPr marL="0" indent="0" algn="r">
              <a:buNone/>
            </a:pPr>
            <a:r>
              <a:rPr lang="ru-RU" sz="2400" dirty="0">
                <a:latin typeface="custom"/>
              </a:rPr>
              <a:t>Воспитатели Антонова Д.М.,</a:t>
            </a:r>
          </a:p>
          <a:p>
            <a:pPr marL="0" indent="0" algn="r">
              <a:buNone/>
            </a:pPr>
            <a:r>
              <a:rPr lang="ru-RU" sz="2400" dirty="0">
                <a:latin typeface="custom"/>
              </a:rPr>
              <a:t>Агеенко О.И.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7410703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EE190C-CEA3-80CD-04AE-B956014E0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Осенний пейзаж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C170152-32A2-01F9-0101-9721D5060A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" b="3548"/>
          <a:stretch/>
        </p:blipFill>
        <p:spPr>
          <a:xfrm>
            <a:off x="331694" y="2545976"/>
            <a:ext cx="5954935" cy="4244789"/>
          </a:xfr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824F6CC-9BFA-CB30-CA24-F87A2DB807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1483" y="1626502"/>
            <a:ext cx="5567490" cy="404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7479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62C2E8-FDC4-415B-5FD8-830E9C557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Старинная постройка - терем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572BBA5-1988-7CD9-2872-CE0BF5A2E2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8" r="-1" b="3953"/>
          <a:stretch/>
        </p:blipFill>
        <p:spPr>
          <a:xfrm>
            <a:off x="179292" y="2440818"/>
            <a:ext cx="5916708" cy="4237889"/>
          </a:xfr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F1FBBF1-D59C-213A-8872-A802CF463A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88" b="8010"/>
          <a:stretch/>
        </p:blipFill>
        <p:spPr>
          <a:xfrm>
            <a:off x="6408153" y="1827176"/>
            <a:ext cx="5604556" cy="39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293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2BFE7D-27D8-6C4E-F940-F46D80042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Осенний натюрморт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C3901A9-862D-1B61-A1B4-C9FFBF385A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6" b="4764"/>
          <a:stretch/>
        </p:blipFill>
        <p:spPr>
          <a:xfrm>
            <a:off x="403410" y="2689413"/>
            <a:ext cx="5304543" cy="3848762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D4D8CFC-775F-939B-DA18-74D5E38E11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b="5541"/>
          <a:stretch/>
        </p:blipFill>
        <p:spPr>
          <a:xfrm>
            <a:off x="6005672" y="1818367"/>
            <a:ext cx="5702234" cy="4116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243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14E249-2DEC-48DB-CD41-0A0276BB0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Транспорт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4A1AFA8-A181-9AAC-2F8E-C783A817EA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8" b="6384"/>
          <a:stretch/>
        </p:blipFill>
        <p:spPr>
          <a:xfrm>
            <a:off x="340658" y="2117568"/>
            <a:ext cx="5844989" cy="4274267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A735404-5B5F-2B8B-9963-FD5B030C58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7"/>
          <a:stretch/>
        </p:blipFill>
        <p:spPr>
          <a:xfrm>
            <a:off x="7072772" y="1761791"/>
            <a:ext cx="3550403" cy="4814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622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485A4A-4FF8-A98C-2ECA-8AA3A19F6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Весенний пейзаж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E978A81-6EE0-549A-7125-B98641B4D3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5" b="4566"/>
          <a:stretch/>
        </p:blipFill>
        <p:spPr>
          <a:xfrm>
            <a:off x="394448" y="2735736"/>
            <a:ext cx="5056093" cy="3620241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6515E21-2FCC-C1C7-669E-0BD32150D5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66" b="5640"/>
          <a:stretch/>
        </p:blipFill>
        <p:spPr>
          <a:xfrm>
            <a:off x="5682597" y="1939272"/>
            <a:ext cx="6114955" cy="398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863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0D23A8-D337-753D-9818-E20ABB095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Нарисуй штрихом что хочешь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F733A62-7CA9-420A-F400-BB2E40BA85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251012" y="2540377"/>
            <a:ext cx="5682996" cy="3970896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B7A81EA-5C6F-AAA5-A72C-E6E91EB23A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8" r="-1" b="3614"/>
          <a:stretch/>
        </p:blipFill>
        <p:spPr>
          <a:xfrm>
            <a:off x="6291076" y="1918916"/>
            <a:ext cx="5524406" cy="397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96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003CCE-5A80-C1B1-A408-8DBC76D63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Дымковская игрушка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20545F4-B7F0-6463-1488-A971C812A6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53"/>
          <a:stretch/>
        </p:blipFill>
        <p:spPr>
          <a:xfrm>
            <a:off x="367552" y="2334646"/>
            <a:ext cx="5728448" cy="3994437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FB22738-E9B7-40BE-DAD4-E2B6FE0E9C0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35"/>
          <a:stretch/>
        </p:blipFill>
        <p:spPr>
          <a:xfrm>
            <a:off x="7225554" y="1762206"/>
            <a:ext cx="3523130" cy="5009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895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7EBE7A-DF99-A7D0-9447-24EE9EA82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Птицы осенью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88B1CE6-66E6-6E43-44EF-84A27F4A2A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9" b="3755"/>
          <a:stretch/>
        </p:blipFill>
        <p:spPr>
          <a:xfrm>
            <a:off x="394445" y="2501153"/>
            <a:ext cx="5717441" cy="4078941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2FEBC5B-863B-0201-F483-9F9F5831C1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7" b="6252"/>
          <a:stretch/>
        </p:blipFill>
        <p:spPr>
          <a:xfrm>
            <a:off x="6255337" y="1878933"/>
            <a:ext cx="5622897" cy="4078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023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B70C00-DA52-5576-3232-BA2C8BCEA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Картинки к сказке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236D1BB-8AB3-A6A4-0163-9F47188B25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2" b="6384"/>
          <a:stretch/>
        </p:blipFill>
        <p:spPr>
          <a:xfrm>
            <a:off x="96236" y="1524551"/>
            <a:ext cx="4105836" cy="2919332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E68567B-D774-D634-DEE6-04317614130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39" b="2794"/>
          <a:stretch/>
        </p:blipFill>
        <p:spPr>
          <a:xfrm>
            <a:off x="8633013" y="1677241"/>
            <a:ext cx="3379694" cy="466695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E9290B3-16C3-8C53-62F1-E1A86F42CD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6260" y="3575581"/>
            <a:ext cx="4397459" cy="3106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160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9F448A-B1A8-C929-90B8-C8D68410F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Хохлома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3CC201D-9C01-9184-17F6-66F55427FC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1" r="12524" b="3144"/>
          <a:stretch/>
        </p:blipFill>
        <p:spPr>
          <a:xfrm>
            <a:off x="6982535" y="1464386"/>
            <a:ext cx="4770195" cy="4524037"/>
          </a:xfr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554D46E-B156-861D-236C-7B1BC7C280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685" t="31092" r="5649"/>
          <a:stretch/>
        </p:blipFill>
        <p:spPr>
          <a:xfrm>
            <a:off x="268941" y="3209366"/>
            <a:ext cx="6563419" cy="3177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74741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50</Words>
  <Application>Microsoft Office PowerPoint</Application>
  <PresentationFormat>Широкоэкранный</PresentationFormat>
  <Paragraphs>18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custom</vt:lpstr>
      <vt:lpstr>Тема Office</vt:lpstr>
      <vt:lpstr>МБДОУ города Иркутска детский сад № 147</vt:lpstr>
      <vt:lpstr>Осенний натюрморт</vt:lpstr>
      <vt:lpstr>Транспорт</vt:lpstr>
      <vt:lpstr>Весенний пейзаж</vt:lpstr>
      <vt:lpstr>Нарисуй штрихом что хочешь</vt:lpstr>
      <vt:lpstr>Дымковская игрушка</vt:lpstr>
      <vt:lpstr>Птицы осенью</vt:lpstr>
      <vt:lpstr>Картинки к сказке</vt:lpstr>
      <vt:lpstr>Хохлома</vt:lpstr>
      <vt:lpstr>Осенний пейзаж</vt:lpstr>
      <vt:lpstr>Старинная постройка - терем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Людмила Рогозная</dc:creator>
  <cp:lastModifiedBy>Людмила Рогозная</cp:lastModifiedBy>
  <cp:revision>6</cp:revision>
  <dcterms:created xsi:type="dcterms:W3CDTF">2023-11-22T08:12:59Z</dcterms:created>
  <dcterms:modified xsi:type="dcterms:W3CDTF">2023-11-23T05:20:59Z</dcterms:modified>
</cp:coreProperties>
</file>