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59" r:id="rId5"/>
    <p:sldId id="263" r:id="rId6"/>
    <p:sldId id="260" r:id="rId7"/>
    <p:sldId id="268" r:id="rId8"/>
    <p:sldId id="265" r:id="rId9"/>
    <p:sldId id="261" r:id="rId10"/>
    <p:sldId id="262" r:id="rId11"/>
    <p:sldId id="264" r:id="rId12"/>
    <p:sldId id="270" r:id="rId13"/>
    <p:sldId id="258" r:id="rId14"/>
    <p:sldId id="266" r:id="rId15"/>
    <p:sldId id="267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Людмила Рогозная" userId="e5a9d94d06320c6b" providerId="LiveId" clId="{E0E7905D-90AC-4D05-A8EC-CD250CE83032}"/>
    <pc:docChg chg="modShowInfo">
      <pc:chgData name="Людмила Рогозная" userId="e5a9d94d06320c6b" providerId="LiveId" clId="{E0E7905D-90AC-4D05-A8EC-CD250CE83032}" dt="2022-11-14T01:21:24.393" v="0" actId="2744"/>
      <pc:docMkLst>
        <pc:docMk/>
      </pc:docMkLst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227EA-FDB8-4CF8-BD44-3EFF34CCEBDA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CDD4-376D-4BEA-8742-1B1324D441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966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227EA-FDB8-4CF8-BD44-3EFF34CCEBDA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CDD4-376D-4BEA-8742-1B1324D441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6424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227EA-FDB8-4CF8-BD44-3EFF34CCEBDA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CDD4-376D-4BEA-8742-1B1324D441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7560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227EA-FDB8-4CF8-BD44-3EFF34CCEBDA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CDD4-376D-4BEA-8742-1B1324D441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805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227EA-FDB8-4CF8-BD44-3EFF34CCEBDA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CDD4-376D-4BEA-8742-1B1324D441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543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227EA-FDB8-4CF8-BD44-3EFF34CCEBDA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CDD4-376D-4BEA-8742-1B1324D441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714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227EA-FDB8-4CF8-BD44-3EFF34CCEBDA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CDD4-376D-4BEA-8742-1B1324D441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3469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227EA-FDB8-4CF8-BD44-3EFF34CCEBDA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CDD4-376D-4BEA-8742-1B1324D441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7231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227EA-FDB8-4CF8-BD44-3EFF34CCEBDA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CDD4-376D-4BEA-8742-1B1324D441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598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227EA-FDB8-4CF8-BD44-3EFF34CCEBDA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CDD4-376D-4BEA-8742-1B1324D441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602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227EA-FDB8-4CF8-BD44-3EFF34CCEBDA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CDD4-376D-4BEA-8742-1B1324D441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027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227EA-FDB8-4CF8-BD44-3EFF34CCEBDA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ECDD4-376D-4BEA-8742-1B1324D441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0839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430684"/>
            <a:ext cx="9144000" cy="1079278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Книжный уголок в детском саду</a:t>
            </a:r>
            <a:br>
              <a:rPr lang="ru-RU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27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Направление опыта: Создание условий для проявления самостоятельного творчества</a:t>
            </a:r>
            <a:br>
              <a:rPr kumimoji="0" lang="ru-RU" sz="27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</a:br>
            <a:endParaRPr lang="ru-RU" sz="27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МБДОУ города Иркутска детский сад № 147 </a:t>
            </a:r>
          </a:p>
          <a:p>
            <a:endParaRPr lang="ru-RU" dirty="0"/>
          </a:p>
          <a:p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  <a:t>Барановская Галина Владимировна</a:t>
            </a:r>
          </a:p>
          <a:p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  <a:t>Воспитатель высшая квалификационная категория</a:t>
            </a:r>
          </a:p>
        </p:txBody>
      </p:sp>
    </p:spTree>
    <p:extLst>
      <p:ext uri="{BB962C8B-B14F-4D97-AF65-F5344CB8AC3E}">
        <p14:creationId xmlns:p14="http://schemas.microsoft.com/office/powerpoint/2010/main" val="1452796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0"/>
    </mc:Choice>
    <mc:Fallback xmlns="">
      <p:transition advClick="0" advTm="20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82" y="0"/>
            <a:ext cx="5143498" cy="6857999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773"/>
          <a:stretch/>
        </p:blipFill>
        <p:spPr>
          <a:xfrm>
            <a:off x="5729288" y="1027906"/>
            <a:ext cx="6336275" cy="4919225"/>
          </a:xfrm>
        </p:spPr>
      </p:pic>
    </p:spTree>
    <p:extLst>
      <p:ext uri="{BB962C8B-B14F-4D97-AF65-F5344CB8AC3E}">
        <p14:creationId xmlns:p14="http://schemas.microsoft.com/office/powerpoint/2010/main" val="4643300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62" y="-11908"/>
            <a:ext cx="5167313" cy="688975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308" y="-11908"/>
            <a:ext cx="5152430" cy="6869907"/>
          </a:xfrm>
        </p:spPr>
      </p:pic>
    </p:spTree>
    <p:extLst>
      <p:ext uri="{BB962C8B-B14F-4D97-AF65-F5344CB8AC3E}">
        <p14:creationId xmlns:p14="http://schemas.microsoft.com/office/powerpoint/2010/main" val="11491136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1000">
        <p15:prstTrans prst="pageCurlDouble"/>
      </p:transition>
    </mc:Choice>
    <mc:Fallback xmlns="">
      <p:transition spd="slow" advClick="0" advTm="11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9" t="11745" r="1470"/>
          <a:stretch/>
        </p:blipFill>
        <p:spPr>
          <a:xfrm>
            <a:off x="0" y="0"/>
            <a:ext cx="5841894" cy="421134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16" b="5363"/>
          <a:stretch/>
        </p:blipFill>
        <p:spPr>
          <a:xfrm>
            <a:off x="5841894" y="2326511"/>
            <a:ext cx="6350106" cy="4531489"/>
          </a:xfrm>
        </p:spPr>
      </p:pic>
    </p:spTree>
    <p:extLst>
      <p:ext uri="{BB962C8B-B14F-4D97-AF65-F5344CB8AC3E}">
        <p14:creationId xmlns:p14="http://schemas.microsoft.com/office/powerpoint/2010/main" val="1645109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8000">
        <p15:prstTrans prst="pageCurlDouble"/>
      </p:transition>
    </mc:Choice>
    <mc:Fallback xmlns="">
      <p:transition spd="slow" advClick="0" advTm="28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3"/>
          <a:stretch/>
        </p:blipFill>
        <p:spPr>
          <a:xfrm>
            <a:off x="521082" y="0"/>
            <a:ext cx="5324169" cy="6858000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493" y="-13495"/>
            <a:ext cx="5319530" cy="6871495"/>
          </a:xfrm>
        </p:spPr>
      </p:pic>
    </p:spTree>
    <p:extLst>
      <p:ext uri="{BB962C8B-B14F-4D97-AF65-F5344CB8AC3E}">
        <p14:creationId xmlns:p14="http://schemas.microsoft.com/office/powerpoint/2010/main" val="18127251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9000">
        <p15:prstTrans prst="pageCurlDouble"/>
      </p:transition>
    </mc:Choice>
    <mc:Fallback xmlns="">
      <p:transition spd="slow" advClick="0" advTm="29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29" y="0"/>
            <a:ext cx="5158383" cy="687784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114" y="-2"/>
            <a:ext cx="5148858" cy="6865145"/>
          </a:xfrm>
        </p:spPr>
      </p:pic>
    </p:spTree>
    <p:extLst>
      <p:ext uri="{BB962C8B-B14F-4D97-AF65-F5344CB8AC3E}">
        <p14:creationId xmlns:p14="http://schemas.microsoft.com/office/powerpoint/2010/main" val="15846575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7000">
        <p15:prstTrans prst="pageCurlDouble"/>
      </p:transition>
    </mc:Choice>
    <mc:Fallback xmlns="">
      <p:transition spd="slow" advClick="0" advTm="17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05" y="-38101"/>
            <a:ext cx="5172075" cy="6896101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086" y="0"/>
            <a:ext cx="5167909" cy="6890546"/>
          </a:xfrm>
        </p:spPr>
      </p:pic>
    </p:spTree>
    <p:extLst>
      <p:ext uri="{BB962C8B-B14F-4D97-AF65-F5344CB8AC3E}">
        <p14:creationId xmlns:p14="http://schemas.microsoft.com/office/powerpoint/2010/main" val="33813835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1000">
        <p15:prstTrans prst="pageCurlDouble"/>
      </p:transition>
    </mc:Choice>
    <mc:Fallback xmlns="">
      <p:transition spd="slow" advClick="0" advTm="11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" r="6481"/>
          <a:stretch/>
        </p:blipFill>
        <p:spPr>
          <a:xfrm>
            <a:off x="619125" y="0"/>
            <a:ext cx="5063289" cy="68580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254" y="0"/>
            <a:ext cx="5153621" cy="6871497"/>
          </a:xfrm>
        </p:spPr>
      </p:pic>
    </p:spTree>
    <p:extLst>
      <p:ext uri="{BB962C8B-B14F-4D97-AF65-F5344CB8AC3E}">
        <p14:creationId xmlns:p14="http://schemas.microsoft.com/office/powerpoint/2010/main" val="22722254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1000">
        <p15:prstTrans prst="pageCurlDouble"/>
      </p:transition>
    </mc:Choice>
    <mc:Fallback xmlns="">
      <p:transition spd="slow" advClick="0" advTm="11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42" b="8541"/>
          <a:stretch/>
        </p:blipFill>
        <p:spPr>
          <a:xfrm>
            <a:off x="100012" y="128587"/>
            <a:ext cx="5899191" cy="535781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63" b="438"/>
          <a:stretch/>
        </p:blipFill>
        <p:spPr>
          <a:xfrm>
            <a:off x="6123497" y="1690689"/>
            <a:ext cx="5949441" cy="5053012"/>
          </a:xfrm>
        </p:spPr>
      </p:pic>
    </p:spTree>
    <p:extLst>
      <p:ext uri="{BB962C8B-B14F-4D97-AF65-F5344CB8AC3E}">
        <p14:creationId xmlns:p14="http://schemas.microsoft.com/office/powerpoint/2010/main" val="12520378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2000">
        <p15:prstTrans prst="pageCurlDouble"/>
      </p:transition>
    </mc:Choice>
    <mc:Fallback xmlns="">
      <p:transition spd="slow" advClick="0" advTm="12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5400" dirty="0">
                <a:solidFill>
                  <a:srgbClr val="002060"/>
                </a:solidFill>
                <a:latin typeface="Arial Black" panose="020B0A04020102020204" pitchFamily="34" charset="0"/>
              </a:rPr>
              <a:t>Спасибо за внимание!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25773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087"/>
          <a:stretch/>
        </p:blipFill>
        <p:spPr>
          <a:xfrm>
            <a:off x="1631425" y="0"/>
            <a:ext cx="9037394" cy="6858000"/>
          </a:xfrm>
          <a:blipFill>
            <a:blip r:embed="rId3"/>
            <a:tile tx="0" ty="0" sx="100000" sy="100000" flip="none" algn="tl"/>
          </a:blipFill>
        </p:spPr>
      </p:pic>
    </p:spTree>
    <p:extLst>
      <p:ext uri="{BB962C8B-B14F-4D97-AF65-F5344CB8AC3E}">
        <p14:creationId xmlns:p14="http://schemas.microsoft.com/office/powerpoint/2010/main" val="4082031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4000">
        <p15:prstTrans prst="pageCurlDouble"/>
      </p:transition>
    </mc:Choice>
    <mc:Fallback xmlns="">
      <p:transition spd="slow" advClick="0" advTm="24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90" r="-1076"/>
          <a:stretch/>
        </p:blipFill>
        <p:spPr>
          <a:xfrm>
            <a:off x="114300" y="126568"/>
            <a:ext cx="5772150" cy="4683556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76"/>
          <a:stretch/>
        </p:blipFill>
        <p:spPr>
          <a:xfrm>
            <a:off x="5886451" y="1547248"/>
            <a:ext cx="6175176" cy="5172639"/>
          </a:xfrm>
        </p:spPr>
      </p:pic>
    </p:spTree>
    <p:extLst>
      <p:ext uri="{BB962C8B-B14F-4D97-AF65-F5344CB8AC3E}">
        <p14:creationId xmlns:p14="http://schemas.microsoft.com/office/powerpoint/2010/main" val="720451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0">
        <p15:prstTrans prst="pageCurlDouble"/>
      </p:transition>
    </mc:Choice>
    <mc:Fallback xmlns="">
      <p:transition spd="slow" advClick="0" advTm="10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28" y="0"/>
            <a:ext cx="5143499" cy="6857999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073" y="-1"/>
            <a:ext cx="5143499" cy="6857999"/>
          </a:xfrm>
        </p:spPr>
      </p:pic>
    </p:spTree>
    <p:extLst>
      <p:ext uri="{BB962C8B-B14F-4D97-AF65-F5344CB8AC3E}">
        <p14:creationId xmlns:p14="http://schemas.microsoft.com/office/powerpoint/2010/main" val="7022046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6000">
        <p15:prstTrans prst="pageCurlDouble"/>
      </p:transition>
    </mc:Choice>
    <mc:Fallback xmlns="">
      <p:transition spd="slow" advTm="6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90" y="0"/>
            <a:ext cx="5143500" cy="6858000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211" y="0"/>
            <a:ext cx="5143499" cy="6857999"/>
          </a:xfrm>
        </p:spPr>
      </p:pic>
    </p:spTree>
    <p:extLst>
      <p:ext uri="{BB962C8B-B14F-4D97-AF65-F5344CB8AC3E}">
        <p14:creationId xmlns:p14="http://schemas.microsoft.com/office/powerpoint/2010/main" val="10776683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6000">
        <p15:prstTrans prst="pageCurlDouble"/>
      </p:transition>
    </mc:Choice>
    <mc:Fallback xmlns="">
      <p:transition spd="slow" advClick="0" advTm="6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-48418"/>
            <a:ext cx="5179813" cy="6906418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0"/>
            <a:ext cx="5143500" cy="6858000"/>
          </a:xfrm>
        </p:spPr>
      </p:pic>
    </p:spTree>
    <p:extLst>
      <p:ext uri="{BB962C8B-B14F-4D97-AF65-F5344CB8AC3E}">
        <p14:creationId xmlns:p14="http://schemas.microsoft.com/office/powerpoint/2010/main" val="34173759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6000">
        <p15:prstTrans prst="pageCurlDouble"/>
      </p:transition>
    </mc:Choice>
    <mc:Fallback xmlns="">
      <p:transition spd="slow" advClick="0" advTm="6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" t="42758" r="1878" b="7333"/>
          <a:stretch/>
        </p:blipFill>
        <p:spPr>
          <a:xfrm>
            <a:off x="204787" y="1056877"/>
            <a:ext cx="6465021" cy="4458493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426" y="-19050"/>
            <a:ext cx="5157787" cy="6877050"/>
          </a:xfrm>
        </p:spPr>
      </p:pic>
    </p:spTree>
    <p:extLst>
      <p:ext uri="{BB962C8B-B14F-4D97-AF65-F5344CB8AC3E}">
        <p14:creationId xmlns:p14="http://schemas.microsoft.com/office/powerpoint/2010/main" val="20950011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2000">
        <p15:prstTrans prst="pageCurlDouble"/>
      </p:transition>
    </mc:Choice>
    <mc:Fallback xmlns="">
      <p:transition spd="slow" advClick="0" advTm="12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13" y="0"/>
            <a:ext cx="5143499" cy="6857999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967" y="0"/>
            <a:ext cx="5153620" cy="6871495"/>
          </a:xfrm>
        </p:spPr>
      </p:pic>
    </p:spTree>
    <p:extLst>
      <p:ext uri="{BB962C8B-B14F-4D97-AF65-F5344CB8AC3E}">
        <p14:creationId xmlns:p14="http://schemas.microsoft.com/office/powerpoint/2010/main" val="37674578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1000">
        <p15:prstTrans prst="pageCurlDouble"/>
      </p:transition>
    </mc:Choice>
    <mc:Fallback xmlns="">
      <p:transition spd="slow" advClick="0" advTm="11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3970"/>
            <a:ext cx="5140522" cy="685403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470" y="3970"/>
            <a:ext cx="5140522" cy="6854030"/>
          </a:xfrm>
        </p:spPr>
      </p:pic>
    </p:spTree>
    <p:extLst>
      <p:ext uri="{BB962C8B-B14F-4D97-AF65-F5344CB8AC3E}">
        <p14:creationId xmlns:p14="http://schemas.microsoft.com/office/powerpoint/2010/main" val="3221624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6000">
        <p15:prstTrans prst="pageCurlDouble"/>
      </p:transition>
    </mc:Choice>
    <mc:Fallback xmlns="">
      <p:transition spd="slow" advClick="0" advTm="6000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34</Words>
  <Application>Microsoft Office PowerPoint</Application>
  <PresentationFormat>Широкоэкранный</PresentationFormat>
  <Paragraphs>6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Arial Black</vt:lpstr>
      <vt:lpstr>Calibri</vt:lpstr>
      <vt:lpstr>Calibri Light</vt:lpstr>
      <vt:lpstr>Cambria</vt:lpstr>
      <vt:lpstr>Тема Office</vt:lpstr>
      <vt:lpstr>Книжный уголок в детском саду Направление опыта: Создание условий для проявления самостоятельного творчества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Книжный уголок в детском саду Направление опыта: Создание условий для проявления самостоятельного творчества </dc:title>
  <dc:creator>Olga</dc:creator>
  <cp:lastModifiedBy>Людмила Рогозная</cp:lastModifiedBy>
  <cp:revision>18</cp:revision>
  <dcterms:created xsi:type="dcterms:W3CDTF">2022-11-11T11:54:18Z</dcterms:created>
  <dcterms:modified xsi:type="dcterms:W3CDTF">2022-11-14T01:27:08Z</dcterms:modified>
</cp:coreProperties>
</file>