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5" r:id="rId13"/>
    <p:sldId id="289" r:id="rId14"/>
    <p:sldId id="290" r:id="rId15"/>
    <p:sldId id="291" r:id="rId16"/>
    <p:sldId id="292" r:id="rId17"/>
    <p:sldId id="293" r:id="rId18"/>
    <p:sldId id="294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МБДОУ г. Иркутска детский сад  № 147 2013 год.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Тематическая неделя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«Зима»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средний дошкольный возраст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Барановская Галина Владимировна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Применение тематического планирования позволяет значительно сократить продолжительность занятий, освобождая время для игры, оздоровительных мероприятий.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7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Утренние беседы с детьми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назови первые признаки зимы,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рассматривание узоров на стекле,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каких птиц можно увидеть на кормушке,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как одеваются люди зимой,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назови зимние месяцы,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нужен ли зимой растениям снег,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зачем зайчику другая шубка,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почему медведь зимой спит?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2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Экспериментирование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свойства льда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свойства снега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цветной лёд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почему тает снег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взаимодействие воды и снега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Занятия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Ознакомление с окружающим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«Зима»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«Животные зимой»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>
                <a:solidFill>
                  <a:srgbClr val="FF0000"/>
                </a:solidFill>
              </a:rPr>
              <a:t>Развитие речи</a:t>
            </a:r>
            <a:br>
              <a:rPr lang="ru-RU" sz="4000" i="1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«Таня не боится мороза» составление рассказа по картине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Ознакомление с художественной литературой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«Зима»  И. Суриков. 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Заучивание стихотворения.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526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22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Рисование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«Зимний лес»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93990" cy="39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0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Лепка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«Снеговик»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762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21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Аппликация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«Падает снежок»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2869"/>
            <a:ext cx="4511402" cy="28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3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Конструирование из бумаги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«Нарядный лес»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(гофрированная бумага, фольга)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30872"/>
            <a:ext cx="52207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36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664296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Итоговое мероприятие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Интегрированное занятие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«Зимние картинки»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2360"/>
            <a:ext cx="2952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Тема недели называется и первоначально рассматривается на занятии по ознакомлению с окружающим миром (экология, знакомство с социальной действительностью), которое проводится в первый день недели.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5516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Все остальные занятия (развитие речи, развитие элементарных математических представлений, лепка, аппликация, конструирование и другое) продолжают предложенную тему, так или иначе связаны с ней.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7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каждом из последующих занятий даётся короткое повторение темы недели.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Такое построение </a:t>
            </a:r>
            <a:r>
              <a:rPr lang="ru-RU" dirty="0" err="1" smtClean="0">
                <a:solidFill>
                  <a:srgbClr val="0070C0"/>
                </a:solidFill>
              </a:rPr>
              <a:t>воспитательно</a:t>
            </a:r>
            <a:r>
              <a:rPr lang="ru-RU" dirty="0" smtClean="0">
                <a:solidFill>
                  <a:srgbClr val="0070C0"/>
                </a:solidFill>
              </a:rPr>
              <a:t>-образовательной работы было получено в результате наблюдения за детьми, изучения их психологии, особенностей развития мышления, памяти, внимания, воображения. Всего процесса становления и развития личности ребёнка-дошкольника.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Диагностика уровня развития детей показывает, что организация </a:t>
            </a:r>
            <a:r>
              <a:rPr lang="ru-RU" sz="4000" dirty="0" err="1">
                <a:solidFill>
                  <a:srgbClr val="0070C0"/>
                </a:solidFill>
              </a:rPr>
              <a:t>воспитательно</a:t>
            </a:r>
            <a:r>
              <a:rPr lang="ru-RU" sz="4000" dirty="0">
                <a:solidFill>
                  <a:srgbClr val="0070C0"/>
                </a:solidFill>
              </a:rPr>
              <a:t>-образовательного процесса с детьми дошкольного </a:t>
            </a:r>
            <a:r>
              <a:rPr lang="ru-RU" sz="4000" dirty="0" smtClean="0">
                <a:solidFill>
                  <a:srgbClr val="0070C0"/>
                </a:solidFill>
              </a:rPr>
              <a:t>возраста в форме тематического планирования позволяет учесть следующие принципы дошкольной дидактики.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Принцип взаимосвязи всех направлений работы с детьми дошкольного возраста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2. Принцип последовательности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3. Принцип систематичности: занятия проводятся систематически согласно сетке занятий, с образовательным закреплением в самостоятельной деятельности (важно помнить, что индивидуальная работа с детьми не должна превращаться в дополнительные занятия).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4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4. Принцип повторности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5. Принцип наглядности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92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227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г. Иркутска детский сад  № 147 2013 год.     Тематическая неделя «Зима» средний дошкольный возраст</vt:lpstr>
      <vt:lpstr>Тема недели называется и первоначально рассматривается на занятии по ознакомлению с окружающим миром (экология, знакомство с социальной действительностью), которое проводится в первый день недели.</vt:lpstr>
      <vt:lpstr>Все остальные занятия (развитие речи, развитие элементарных математических представлений, лепка, аппликация, конструирование и другое) продолжают предложенную тему, так или иначе связаны с ней.</vt:lpstr>
      <vt:lpstr>На каждом из последующих занятий даётся короткое повторение темы недели.</vt:lpstr>
      <vt:lpstr>Такое построение воспитательно-образовательной работы было получено в результате наблюдения за детьми, изучения их психологии, особенностей развития мышления, памяти, внимания, воображения. Всего процесса становления и развития личности ребёнка-дошкольника. </vt:lpstr>
      <vt:lpstr>Диагностика уровня развития детей показывает, что организация воспитательно-образовательного процесса с детьми дошкольного возраста в форме тематического планирования позволяет учесть следующие принципы дошкольной дидактики.</vt:lpstr>
      <vt:lpstr>1. Принцип взаимосвязи всех направлений работы с детьми дошкольного возраста  2. Принцип последовательности </vt:lpstr>
      <vt:lpstr>3. Принцип систематичности: занятия проводятся систематически согласно сетке занятий, с образовательным закреплением в самостоятельной деятельности (важно помнить, что индивидуальная работа с детьми не должна превращаться в дополнительные занятия).</vt:lpstr>
      <vt:lpstr>4. Принцип повторности  5. Принцип наглядности  </vt:lpstr>
      <vt:lpstr>Применение тематического планирования позволяет значительно сократить продолжительность занятий, освобождая время для игры, оздоровительных мероприятий.</vt:lpstr>
      <vt:lpstr>Утренние беседы с детьми  - назови первые признаки зимы, - рассматривание узоров на стекле, - каких птиц можно увидеть на кормушке, - как одеваются люди зимой, - назови зимние месяцы, - нужен ли зимой растениям снег, - зачем зайчику другая шубка, - почему медведь зимой спит?   </vt:lpstr>
      <vt:lpstr>Экспериментирование - свойства льда - свойства снега - цветной лёд - почему тает снег - взаимодействие воды и снега </vt:lpstr>
      <vt:lpstr>Занятия Ознакомление с окружающим  «Зима»  «Животные зимой»  Развитие речи «Таня не боится мороза» составление рассказа по картине</vt:lpstr>
      <vt:lpstr>Ознакомление с художественной литературой «Зима»  И. Суриков.  Заучивание стихотворения.    </vt:lpstr>
      <vt:lpstr>Рисование  «Зимний лес» </vt:lpstr>
      <vt:lpstr>Лепка  «Снеговик»  </vt:lpstr>
      <vt:lpstr>Аппликация  «Падает снежок» </vt:lpstr>
      <vt:lpstr>Конструирование из бумаги «Нарядный лес» (гофрированная бумага, фольга) </vt:lpstr>
      <vt:lpstr>Итоговое мероприятие  Интегрированное занятие   «Зимние картинки»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детской субкультуры в социализации дошкольников</dc:title>
  <dc:creator>repa</dc:creator>
  <cp:lastModifiedBy>user</cp:lastModifiedBy>
  <cp:revision>25</cp:revision>
  <dcterms:created xsi:type="dcterms:W3CDTF">2012-10-11T10:47:51Z</dcterms:created>
  <dcterms:modified xsi:type="dcterms:W3CDTF">2013-02-26T07:43:08Z</dcterms:modified>
</cp:coreProperties>
</file>