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02C061-C89B-2A65-B7E6-8AB064B6EB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6B8328-D427-E18D-6D88-ACBE38AC75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47588E-C5BF-CC88-8DEA-1730F1AD2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ED76-D1B9-4C84-922A-A635C4E51C59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D56328-816F-D7F0-6DB4-03A395F7B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3EFC46-DEBA-7E59-B693-69B7A20A2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2F56-26A9-437C-BC29-C7D213587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19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134A4B-999E-44CD-8BD1-B65E83332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35FA7E-69D0-E7CC-83CE-99F7FACDB9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29EB5E-8547-587C-2C8B-F10E07969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ED76-D1B9-4C84-922A-A635C4E51C59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625427-B86D-E7C3-DB51-F4E1A5936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F92817-2BC0-FC1C-BD50-CBEC8B92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2F56-26A9-437C-BC29-C7D213587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101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438C19B-1DB0-23D3-501F-55FC504CEB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2238B1-2615-786F-3C57-5B8A76A31A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4D6D7A-276C-16D8-E602-D3EC1DC72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ED76-D1B9-4C84-922A-A635C4E51C59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7884A6-027A-5ACC-CBAD-6BF137AB6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8D0314-4E68-22C3-BB92-33D91512E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2F56-26A9-437C-BC29-C7D213587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009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BCADAC-0DB3-2C3C-2990-83A773B76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78A137-41E1-1D89-FA05-A143A5FB9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C510FA-6D70-7158-12CB-79436378D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ED76-D1B9-4C84-922A-A635C4E51C59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53280F-EA5C-DDD2-CFC2-AC0DBF360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AD974E-D116-1A0A-9A13-B2F2FCFA3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2F56-26A9-437C-BC29-C7D213587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059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0E58B6-EF9D-9D6D-E997-0288F8788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30DB85-0CB2-D79E-8B17-02990D856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63150F-67FF-072B-15B9-94B9F6C42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ED76-D1B9-4C84-922A-A635C4E51C59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651970-1506-E19E-6607-3D3FFAC00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CFC5BC-639A-18D4-B446-C904F931A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2F56-26A9-437C-BC29-C7D213587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789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17F533-0310-CAB7-9087-199406A56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06BAD0-3E62-B8FA-46E8-A1588B7FBC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F69532-8559-0F0F-5BEA-43BEC7539D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6AEFEF-0498-2100-E8EA-20CB1C8CD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ED76-D1B9-4C84-922A-A635C4E51C59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EA8601-0251-3674-486F-48258F4F1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69B4CF-B2D2-7EC4-CF72-132F9967C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2F56-26A9-437C-BC29-C7D213587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725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E00FB2-E3CF-0352-9485-343926E10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2574B9-F29B-C5A5-8F8D-7D15638C97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E7F91C3-7123-CDC8-A00C-82FA45675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AA25A34-53A4-5171-BB09-7CE81B1675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06E84F0-B782-0309-CAA9-D5EDE27DED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C8610C2-1FDB-3FE9-99CF-AD080D73A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ED76-D1B9-4C84-922A-A635C4E51C59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6F8917C-6921-77CF-BD57-0D5AA8F09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5010FFE-F2AF-176C-28DF-1E433C996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2F56-26A9-437C-BC29-C7D213587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061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E8A2D0-DC14-C4DB-9D20-3FA995B61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7C42568-A17F-5C47-04DA-238FC7E4D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ED76-D1B9-4C84-922A-A635C4E51C59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E2AAFB2-A476-7A69-5857-487E227A1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49727C2-9C60-8903-246F-4E5A8D71E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2F56-26A9-437C-BC29-C7D213587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745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F14A136-9A26-7AA6-D368-F3059CBB9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ED76-D1B9-4C84-922A-A635C4E51C59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D2EE4E9-01C7-3153-429D-CF579CA2B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3AC9E4E-8235-01D6-7B37-82FF3D263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2F56-26A9-437C-BC29-C7D213587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266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47918-20FB-4E67-F72F-BEB9DCDB9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73B553-2C06-B5C8-375D-8E6A8AB78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0365B22-8011-C498-478D-FC98A059E2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5245B6-BB6E-E774-6D87-9BAD6E2FD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ED76-D1B9-4C84-922A-A635C4E51C59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5D3756-899E-63F3-59E8-EAD8C8CA2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AB9A9B-D1FF-340B-1893-BEE9F937A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2F56-26A9-437C-BC29-C7D213587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487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98933-740A-9A6E-F146-12EBB93B8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EA2B01F-AFCA-397C-D9A4-6BA2976571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C07063-AD5F-4E67-1694-333C40067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B44C70-FFEA-BD65-84FA-B8F7FFEFE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ED76-D1B9-4C84-922A-A635C4E51C59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7EC6A2-5590-AA06-C0D0-73D5F98A3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4F5E4E-A45A-A419-B534-B840739F7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2F56-26A9-437C-BC29-C7D213587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261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72DE56-0563-5C9E-5818-DCD442EF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1EDC15-DEA8-C18C-8BE4-C46598281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14EFA3-E0AB-1298-3C50-B7C8ED9052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DED76-D1B9-4C84-922A-A635C4E51C59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5A1908-E6FC-131D-94B2-1474833FCD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E9C7EF-F652-A8CE-8886-1B9761CC4A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72F56-26A9-437C-BC29-C7D213587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827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A910D3-E1BC-E321-8F90-9EA150E19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/>
              <a:t>Фотоотчёт по результатам реализации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74327B-3738-5A93-2B1C-7868DD30C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dirty="0"/>
          </a:p>
          <a:p>
            <a:pPr marL="0" indent="0" algn="ctr">
              <a:buNone/>
            </a:pPr>
            <a:r>
              <a:rPr lang="ru-RU" sz="3600" dirty="0"/>
              <a:t>«Использование </a:t>
            </a:r>
            <a:r>
              <a:rPr lang="ru-RU" sz="3600" dirty="0" err="1"/>
              <a:t>ТРИЗа</a:t>
            </a:r>
            <a:r>
              <a:rPr lang="ru-RU" sz="3600" dirty="0"/>
              <a:t> в развитии творческого воображения детей 6-го года Жизни в процессе занятий по рисованию»</a:t>
            </a:r>
          </a:p>
          <a:p>
            <a:pPr marL="0" indent="0" algn="ctr">
              <a:buNone/>
            </a:pPr>
            <a:endParaRPr lang="ru-RU" sz="3600" dirty="0"/>
          </a:p>
          <a:p>
            <a:pPr marL="0" indent="0" algn="ctr">
              <a:buNone/>
            </a:pPr>
            <a:endParaRPr lang="ru-RU" sz="3600" dirty="0"/>
          </a:p>
          <a:p>
            <a:pPr marL="0" indent="0" algn="r">
              <a:buNone/>
            </a:pPr>
            <a:r>
              <a:rPr lang="ru-RU" sz="2400" dirty="0"/>
              <a:t>Воспитатели Макарова Е.В.,</a:t>
            </a:r>
          </a:p>
          <a:p>
            <a:pPr marL="0" indent="0" algn="r">
              <a:buNone/>
            </a:pPr>
            <a:r>
              <a:rPr lang="ru-RU" sz="2400" dirty="0"/>
              <a:t>Гизатулина Т.В.</a:t>
            </a:r>
          </a:p>
        </p:txBody>
      </p:sp>
    </p:spTree>
    <p:extLst>
      <p:ext uri="{BB962C8B-B14F-4D97-AF65-F5344CB8AC3E}">
        <p14:creationId xmlns:p14="http://schemas.microsoft.com/office/powerpoint/2010/main" val="534490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FDF8ED-DC55-A52D-E67B-D319D97F0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Капельки-кляксы нам очень знакомы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81DC6E3-D1B5-156D-3923-02F2C6CAD7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4" b="5719"/>
          <a:stretch/>
        </p:blipFill>
        <p:spPr>
          <a:xfrm>
            <a:off x="233082" y="2563625"/>
            <a:ext cx="5513294" cy="408315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04D98F-7D06-27DA-17E6-36F98CAD37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7" b="4424"/>
          <a:stretch/>
        </p:blipFill>
        <p:spPr>
          <a:xfrm>
            <a:off x="5888842" y="1506786"/>
            <a:ext cx="5720451" cy="423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831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D992B-0138-BCE8-E9C7-C727B7339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Сказочные птицы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CCDAFD6-6030-B5A3-A9E5-D91558F28A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9" b="8127"/>
          <a:stretch/>
        </p:blipFill>
        <p:spPr>
          <a:xfrm>
            <a:off x="585396" y="2639032"/>
            <a:ext cx="5125122" cy="365274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E35A34B-C39C-59D1-D322-C0E1E7325B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9" b="8127"/>
          <a:stretch/>
        </p:blipFill>
        <p:spPr>
          <a:xfrm>
            <a:off x="6408258" y="1494595"/>
            <a:ext cx="5198346" cy="370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6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0FE04-BA2A-1C6C-28B8-916C757CF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Заколдованные фигуры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4BD6730-34E2-7E7F-B8FE-266A2FBB6C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b="8475"/>
          <a:stretch/>
        </p:blipFill>
        <p:spPr>
          <a:xfrm>
            <a:off x="376519" y="2660366"/>
            <a:ext cx="5127810" cy="362023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F28A1E2-AF68-BEC5-B4AD-52D3056705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b="8475"/>
          <a:stretch/>
        </p:blipFill>
        <p:spPr>
          <a:xfrm>
            <a:off x="5837240" y="1623329"/>
            <a:ext cx="5700336" cy="402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08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221EB8-9F66-8631-6A0E-EF6D0EAC9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Моя сказка о Колобке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D0E376F-C590-2E68-002C-962B088B7F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b="7322"/>
          <a:stretch/>
        </p:blipFill>
        <p:spPr>
          <a:xfrm>
            <a:off x="424030" y="2563906"/>
            <a:ext cx="5337396" cy="392896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C3C73F1-BC75-AB5F-DD3B-B7124BC5C8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" b="7275"/>
          <a:stretch/>
        </p:blipFill>
        <p:spPr>
          <a:xfrm>
            <a:off x="6209411" y="1690687"/>
            <a:ext cx="5558559" cy="401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56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2B1A98-1677-D26C-2E8F-E3F2A166B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Чудо ладошки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8205545-0BF0-7E8C-B2F1-3C6EFCC771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7" b="6859"/>
          <a:stretch/>
        </p:blipFill>
        <p:spPr>
          <a:xfrm>
            <a:off x="672353" y="2563907"/>
            <a:ext cx="5131060" cy="368449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DBBE854-349D-C2C8-9FCC-965A58F442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4" b="7725"/>
          <a:stretch/>
        </p:blipFill>
        <p:spPr>
          <a:xfrm>
            <a:off x="6245088" y="1449773"/>
            <a:ext cx="5173257" cy="374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704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5C1F3-45D1-9EB5-4A82-80578A6F4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Необычная посуда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19363E3-559C-047D-5B72-C028672742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5" b="5168"/>
          <a:stretch/>
        </p:blipFill>
        <p:spPr>
          <a:xfrm>
            <a:off x="484093" y="2411506"/>
            <a:ext cx="5157477" cy="380842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489508-17D7-DF3B-DEBC-4BA2A74101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6" b="6658"/>
          <a:stretch/>
        </p:blipFill>
        <p:spPr>
          <a:xfrm>
            <a:off x="6219951" y="1690688"/>
            <a:ext cx="5272804" cy="380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285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AB8551-0C9A-4F72-9F4D-668D7232E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Букет цветов для мамы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BBE5EAA-1E23-59AC-0E13-57E4F3A0A3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1" b="6075"/>
          <a:stretch/>
        </p:blipFill>
        <p:spPr>
          <a:xfrm>
            <a:off x="1290918" y="1458662"/>
            <a:ext cx="3585882" cy="503421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8B6A24F-0EAD-3B99-0EC1-AB4E724C06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0" b="6075"/>
          <a:stretch/>
        </p:blipFill>
        <p:spPr>
          <a:xfrm>
            <a:off x="7050743" y="1609580"/>
            <a:ext cx="3585881" cy="482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14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9BB2D9-E32F-4BA2-7547-478FCD630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Золотая осень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93B2607-96AD-2700-F9E8-35C73A7B77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b="7802"/>
          <a:stretch/>
        </p:blipFill>
        <p:spPr>
          <a:xfrm>
            <a:off x="6259014" y="1388799"/>
            <a:ext cx="5457855" cy="388158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5C6FDBE-C9CF-D4D9-D2BF-A1BEBA4D25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8" b="6997"/>
          <a:stretch/>
        </p:blipFill>
        <p:spPr>
          <a:xfrm>
            <a:off x="448234" y="2611292"/>
            <a:ext cx="5342966" cy="388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152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868686-9845-3D84-C1BE-372E226C0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Маленькие ножки шли по дорожке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53D9750-D851-4E1E-0A56-2B00AD8679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b="6789"/>
          <a:stretch/>
        </p:blipFill>
        <p:spPr>
          <a:xfrm>
            <a:off x="448234" y="2521634"/>
            <a:ext cx="5199531" cy="383434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B1AA03A-BA08-277C-C10A-C8BEB64EEE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0" b="8579"/>
          <a:stretch/>
        </p:blipFill>
        <p:spPr>
          <a:xfrm>
            <a:off x="6076685" y="1670450"/>
            <a:ext cx="5541574" cy="393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812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9582C7-6A50-497E-EEE3-1E053788B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Я люблю пушистое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F1E1B4C-4756-846F-E88E-66802C4E2C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58" b="6276"/>
          <a:stretch/>
        </p:blipFill>
        <p:spPr>
          <a:xfrm>
            <a:off x="838200" y="1448169"/>
            <a:ext cx="3849624" cy="534707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758D42F-37E1-A57E-59E5-2AB6CDEF6F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5" b="7260"/>
          <a:stretch/>
        </p:blipFill>
        <p:spPr>
          <a:xfrm>
            <a:off x="5683624" y="1690688"/>
            <a:ext cx="5821173" cy="420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892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AEACFD-5F2D-A182-CC70-6D30850B5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Город треугольников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C6BFA34-874D-F161-B14C-54E23FB581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1" b="6448"/>
          <a:stretch/>
        </p:blipFill>
        <p:spPr>
          <a:xfrm>
            <a:off x="100929" y="2454279"/>
            <a:ext cx="5883012" cy="427301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1814902-5D39-70EC-428D-3DEFF61DD1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1" b="6448"/>
          <a:stretch/>
        </p:blipFill>
        <p:spPr>
          <a:xfrm>
            <a:off x="5983941" y="1515752"/>
            <a:ext cx="5883011" cy="427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929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60C5D9-ED6A-831B-DE6B-AB078C85C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Необычные машины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E5D65DE-715A-CFD6-99A7-8AA8823A2B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8" b="8070"/>
          <a:stretch/>
        </p:blipFill>
        <p:spPr>
          <a:xfrm>
            <a:off x="394445" y="2611022"/>
            <a:ext cx="5405720" cy="388185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AFB1C5-5715-6848-6F0A-EA20A3A51D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8" b="8070"/>
          <a:stretch/>
        </p:blipFill>
        <p:spPr>
          <a:xfrm>
            <a:off x="6391836" y="1408534"/>
            <a:ext cx="5495364" cy="394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5857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FB1F6C-1571-E2BA-6644-DA9D241F1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Бабочки, которых я встретил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887695D-4ED7-71A4-424C-3CDD875C1C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3" b="5671"/>
          <a:stretch/>
        </p:blipFill>
        <p:spPr>
          <a:xfrm>
            <a:off x="376515" y="2496004"/>
            <a:ext cx="5298143" cy="3913446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76A7D4-BC0D-92F4-FEF5-53AE780549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3" b="5671"/>
          <a:stretch/>
        </p:blipFill>
        <p:spPr>
          <a:xfrm>
            <a:off x="6204019" y="1690688"/>
            <a:ext cx="5393621" cy="398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12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F5979-41D3-DEEC-8B05-551A3E786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Домашнее задание </a:t>
            </a:r>
            <a:br>
              <a:rPr lang="ru-RU" dirty="0"/>
            </a:br>
            <a:r>
              <a:rPr lang="ru-RU" dirty="0"/>
              <a:t>«Сказочное растение»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3CA8C67-E3F3-2405-0370-2C393D09D7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1" b="4975"/>
          <a:stretch/>
        </p:blipFill>
        <p:spPr>
          <a:xfrm>
            <a:off x="2387300" y="1914806"/>
            <a:ext cx="6801524" cy="4802187"/>
          </a:xfrm>
        </p:spPr>
      </p:pic>
    </p:spTree>
    <p:extLst>
      <p:ext uri="{BB962C8B-B14F-4D97-AF65-F5344CB8AC3E}">
        <p14:creationId xmlns:p14="http://schemas.microsoft.com/office/powerpoint/2010/main" val="3340283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6578E5-CD62-EC93-5002-5F46B1DCA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Домашнее задание </a:t>
            </a:r>
            <a:br>
              <a:rPr lang="ru-RU" dirty="0"/>
            </a:br>
            <a:r>
              <a:rPr lang="ru-RU" dirty="0"/>
              <a:t>«Рисунок из осенних листьев»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FCFD6F6-1E5A-61E5-74F6-79EA8AE5D9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05" y="1786187"/>
            <a:ext cx="5847790" cy="4929172"/>
          </a:xfrm>
        </p:spPr>
      </p:pic>
    </p:spTree>
    <p:extLst>
      <p:ext uri="{BB962C8B-B14F-4D97-AF65-F5344CB8AC3E}">
        <p14:creationId xmlns:p14="http://schemas.microsoft.com/office/powerpoint/2010/main" val="4075340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C96747-8887-AB8B-B5FD-273832C53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Домашнее задание </a:t>
            </a:r>
            <a:br>
              <a:rPr lang="ru-RU" dirty="0"/>
            </a:br>
            <a:r>
              <a:rPr lang="ru-RU" dirty="0"/>
              <a:t>«Весёлый снеговик», «Птичка прилетела»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0E74142-A351-E9A5-1262-9B3E1B45BE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7340"/>
            <a:ext cx="6136592" cy="403439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AD2BFA0-5B9C-054F-23CD-CF90FBDE6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478" y="2247714"/>
            <a:ext cx="5373181" cy="371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120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F529B5-82A0-11D7-53D8-86A9FF943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Домашнее задание </a:t>
            </a:r>
            <a:br>
              <a:rPr lang="ru-RU" dirty="0"/>
            </a:br>
            <a:r>
              <a:rPr lang="ru-RU" dirty="0"/>
              <a:t>«Ёлка плюс…»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F7E1A85-2B40-82D9-4FB4-861D054EA1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12" y="1917932"/>
            <a:ext cx="3568128" cy="475750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71EB75-9C8D-074B-454A-271F55C0F4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39" y="1484500"/>
            <a:ext cx="2453740" cy="512263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F910F22-FBA6-9A95-5CCE-148D000140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642" y="1587594"/>
            <a:ext cx="2305815" cy="512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8476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FCDEE3-3EA0-9CA2-1F18-9CFD92345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Домашнее задание </a:t>
            </a:r>
            <a:br>
              <a:rPr lang="ru-RU" dirty="0"/>
            </a:br>
            <a:r>
              <a:rPr lang="ru-RU" dirty="0"/>
              <a:t>«Автостоянка»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B5CAE22-0A48-78A4-5FBD-F237968642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41" y="3429000"/>
            <a:ext cx="4234360" cy="317826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7F1BE27-9AEA-438F-42BE-CAB2B1E71C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309" y="1690688"/>
            <a:ext cx="4382450" cy="335644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EF5CC5-6649-C611-151C-2F100A2532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2"/>
          <a:stretch/>
        </p:blipFill>
        <p:spPr>
          <a:xfrm>
            <a:off x="185241" y="1180307"/>
            <a:ext cx="2968401" cy="209181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7A2B425-3D10-FE2A-522F-E957549BB4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664" y="1770658"/>
            <a:ext cx="3192620" cy="238916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87F794C-D27E-D6E9-1FBE-F0F6085FC8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974" y="4152677"/>
            <a:ext cx="2855086" cy="26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7777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C4C4E1-0DD0-BBF4-C46E-56E5E4E17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Домашнее задание </a:t>
            </a:r>
            <a:br>
              <a:rPr lang="ru-RU" dirty="0"/>
            </a:br>
            <a:r>
              <a:rPr lang="ru-RU" dirty="0"/>
              <a:t>«Космические приключения»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FA63275-6EAE-508C-23F3-88DC73ED03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106" y="1760827"/>
            <a:ext cx="7534835" cy="5025735"/>
          </a:xfrm>
        </p:spPr>
      </p:pic>
    </p:spTree>
    <p:extLst>
      <p:ext uri="{BB962C8B-B14F-4D97-AF65-F5344CB8AC3E}">
        <p14:creationId xmlns:p14="http://schemas.microsoft.com/office/powerpoint/2010/main" val="1418978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FD34E8-748B-75A1-E4A5-010ED29B4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Волшебные превращения белых пятен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5DCB992-C45E-5E7C-4E8C-764ADF5520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8" b="6330"/>
          <a:stretch/>
        </p:blipFill>
        <p:spPr>
          <a:xfrm>
            <a:off x="188258" y="2425323"/>
            <a:ext cx="5739512" cy="420407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F8F178-E633-8A9B-6B97-CA8342AD6C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b="4424"/>
          <a:stretch/>
        </p:blipFill>
        <p:spPr>
          <a:xfrm>
            <a:off x="6096001" y="1690687"/>
            <a:ext cx="5907742" cy="430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41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975A00-FD35-573A-B5C5-2A55E41E9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Спасаем Колобка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25D13EF-A8B2-7416-8195-0F53B93F4A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2" b="7213"/>
          <a:stretch/>
        </p:blipFill>
        <p:spPr>
          <a:xfrm>
            <a:off x="217380" y="2498361"/>
            <a:ext cx="5878620" cy="4196219"/>
          </a:xfrm>
          <a:prstGeom prst="rect">
            <a:avLst/>
          </a:prstGeom>
        </p:spPr>
      </p:pic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AF350983-4F1E-929A-E610-1450516387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8" b="8402"/>
          <a:stretch/>
        </p:blipFill>
        <p:spPr>
          <a:xfrm>
            <a:off x="6314845" y="1496203"/>
            <a:ext cx="5769197" cy="4079761"/>
          </a:xfrm>
        </p:spPr>
      </p:pic>
    </p:spTree>
    <p:extLst>
      <p:ext uri="{BB962C8B-B14F-4D97-AF65-F5344CB8AC3E}">
        <p14:creationId xmlns:p14="http://schemas.microsoft.com/office/powerpoint/2010/main" val="115197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5FEF0-3C44-A6F6-7DCD-E6AADB85F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Фантастическое животное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B9EE58E-C1F5-7D44-7634-78A858303A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3" b="9110"/>
          <a:stretch/>
        </p:blipFill>
        <p:spPr>
          <a:xfrm>
            <a:off x="394447" y="2458442"/>
            <a:ext cx="5701553" cy="410644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4D306A-3B8E-7D3B-0605-41DD0619EE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" b="8984"/>
          <a:stretch/>
        </p:blipFill>
        <p:spPr>
          <a:xfrm>
            <a:off x="6369424" y="1535978"/>
            <a:ext cx="5701553" cy="403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28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AD9DD9-AC41-A55F-C7B9-869EBD048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Чудо - дерево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2DBFBFD-D790-3CFC-0C6C-64FD5D5316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6" r="-1" b="7194"/>
          <a:stretch/>
        </p:blipFill>
        <p:spPr>
          <a:xfrm>
            <a:off x="327210" y="2223010"/>
            <a:ext cx="5768790" cy="426986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9484E0D-7872-89BE-7C58-A2FA705860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5" b="8070"/>
          <a:stretch/>
        </p:blipFill>
        <p:spPr>
          <a:xfrm>
            <a:off x="6373905" y="1347490"/>
            <a:ext cx="5602941" cy="396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123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5A72F4-B2A9-9B22-3871-8CAD6495B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Тайны заколдованного озера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9C47F81-462D-F0E5-951C-7B13BA73EF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4" b="9023"/>
          <a:stretch/>
        </p:blipFill>
        <p:spPr>
          <a:xfrm>
            <a:off x="255494" y="2746101"/>
            <a:ext cx="5405718" cy="3935034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A30A6DD-CE73-6E16-4807-78E9C09A80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7" b="9893"/>
          <a:stretch/>
        </p:blipFill>
        <p:spPr>
          <a:xfrm>
            <a:off x="5820115" y="1692447"/>
            <a:ext cx="6116391" cy="426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9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9C865E-7850-320E-A0B9-88BE84140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Невиданные существа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30BF9AF-BDB2-49A6-BC38-FB2030E542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7" b="6520"/>
          <a:stretch/>
        </p:blipFill>
        <p:spPr>
          <a:xfrm>
            <a:off x="255494" y="2656433"/>
            <a:ext cx="5432612" cy="397045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69BA9BD-A786-E374-5074-EB6F89E000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" b="7926"/>
          <a:stretch/>
        </p:blipFill>
        <p:spPr>
          <a:xfrm>
            <a:off x="5926575" y="1476666"/>
            <a:ext cx="6065512" cy="434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323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EB8E85-0DFA-ABBC-345F-C67206F9C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Проказы Деда мороза в Новогоднюю ночь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8C6B0CC-A19B-4DBD-2256-16ACA756EC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8" b="7807"/>
          <a:stretch/>
        </p:blipFill>
        <p:spPr>
          <a:xfrm>
            <a:off x="242048" y="2465864"/>
            <a:ext cx="5853952" cy="415009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4EC1FB0-9CB8-72F6-AAFA-E8A611B747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7" b="6449"/>
          <a:stretch/>
        </p:blipFill>
        <p:spPr>
          <a:xfrm>
            <a:off x="6365705" y="1435069"/>
            <a:ext cx="5584247" cy="404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629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141</Words>
  <Application>Microsoft Office PowerPoint</Application>
  <PresentationFormat>Широкоэкранный</PresentationFormat>
  <Paragraphs>33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Тема Office</vt:lpstr>
      <vt:lpstr>Фотоотчёт по результатам реализации проекта</vt:lpstr>
      <vt:lpstr>Город треугольников</vt:lpstr>
      <vt:lpstr>Волшебные превращения белых пятен</vt:lpstr>
      <vt:lpstr>Спасаем Колобка</vt:lpstr>
      <vt:lpstr>Фантастическое животное</vt:lpstr>
      <vt:lpstr>Чудо - дерево</vt:lpstr>
      <vt:lpstr>Тайны заколдованного озера</vt:lpstr>
      <vt:lpstr>Невиданные существа</vt:lpstr>
      <vt:lpstr>Проказы Деда мороза в Новогоднюю ночь</vt:lpstr>
      <vt:lpstr>Капельки-кляксы нам очень знакомы</vt:lpstr>
      <vt:lpstr>Сказочные птицы</vt:lpstr>
      <vt:lpstr>Заколдованные фигуры</vt:lpstr>
      <vt:lpstr>Моя сказка о Колобке</vt:lpstr>
      <vt:lpstr>Чудо ладошки</vt:lpstr>
      <vt:lpstr>Необычная посуда</vt:lpstr>
      <vt:lpstr>Букет цветов для мамы</vt:lpstr>
      <vt:lpstr>Золотая осень</vt:lpstr>
      <vt:lpstr>Маленькие ножки шли по дорожке</vt:lpstr>
      <vt:lpstr>Я люблю пушистое</vt:lpstr>
      <vt:lpstr>Необычные машины</vt:lpstr>
      <vt:lpstr>Бабочки, которых я встретил</vt:lpstr>
      <vt:lpstr>Домашнее задание  «Сказочное растение»</vt:lpstr>
      <vt:lpstr>Домашнее задание  «Рисунок из осенних листьев»</vt:lpstr>
      <vt:lpstr>Домашнее задание  «Весёлый снеговик», «Птичка прилетела»</vt:lpstr>
      <vt:lpstr>Домашнее задание  «Ёлка плюс…»</vt:lpstr>
      <vt:lpstr>Домашнее задание  «Автостоянка»</vt:lpstr>
      <vt:lpstr>Домашнее задание  «Космические приключения»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Фотоотчёт по результатам реализации проекта</dc:title>
  <dc:creator>Людмила Рогозная</dc:creator>
  <cp:lastModifiedBy>Людмила Рогозная</cp:lastModifiedBy>
  <cp:revision>13</cp:revision>
  <dcterms:created xsi:type="dcterms:W3CDTF">2023-11-15T04:30:38Z</dcterms:created>
  <dcterms:modified xsi:type="dcterms:W3CDTF">2023-11-15T05:49:53Z</dcterms:modified>
</cp:coreProperties>
</file>