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D303-8ED9-4906-8086-1247E316EDC2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016C-DFF4-4C69-A86E-19564B34D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469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D303-8ED9-4906-8086-1247E316EDC2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016C-DFF4-4C69-A86E-19564B34D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778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D303-8ED9-4906-8086-1247E316EDC2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016C-DFF4-4C69-A86E-19564B34D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6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D303-8ED9-4906-8086-1247E316EDC2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016C-DFF4-4C69-A86E-19564B34D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106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D303-8ED9-4906-8086-1247E316EDC2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016C-DFF4-4C69-A86E-19564B34D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88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D303-8ED9-4906-8086-1247E316EDC2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016C-DFF4-4C69-A86E-19564B34D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92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D303-8ED9-4906-8086-1247E316EDC2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016C-DFF4-4C69-A86E-19564B34D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20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D303-8ED9-4906-8086-1247E316EDC2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016C-DFF4-4C69-A86E-19564B34D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01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D303-8ED9-4906-8086-1247E316EDC2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016C-DFF4-4C69-A86E-19564B34D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72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D303-8ED9-4906-8086-1247E316EDC2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016C-DFF4-4C69-A86E-19564B34D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0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D303-8ED9-4906-8086-1247E316EDC2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016C-DFF4-4C69-A86E-19564B34D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29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D303-8ED9-4906-8086-1247E316EDC2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3016C-DFF4-4C69-A86E-19564B34D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90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08001"/>
            <a:ext cx="9144000" cy="1206500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«День одуванчика»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159000"/>
            <a:ext cx="9144000" cy="10668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одного дня в подготовительной группе для детей с ТНР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Черных Е.В., воспитатель 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города Иркутска детского сада №147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00" y="3913861"/>
            <a:ext cx="4164270" cy="2944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80561"/>
            <a:ext cx="4011529" cy="28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03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700" y="127001"/>
            <a:ext cx="11938000" cy="5614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проекта: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краткосрочный групповой исследовательский проект с элементами творчества для детей 6 лет.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воспитатель, дети группы, родители воспитанников.</a:t>
            </a:r>
            <a:b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область: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экологическое воспитание.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начал экологической культуры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школьников, экологически грамотного поведения в природе, создание условий для развития познавательных и творческих способностей детей в процессе реализации образовательного проекта.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 детей элементарные представления о первоцвете, его характерных особенностях;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представление о связи растений с различными экологическими факторами;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научить детей отличать одуванчик от других цветов, отмечать полезные свойства одуванчика.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умение делать выводы, устанавливать причинно-следственные связи между объектами природы;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эмоциональную заинтересованность в поисковой деятельности;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развивать, обогащать и активизировать речь детей,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мышление и воображение в процессе исследовательской и познавательной деятельности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эмоциональную отзывчивость;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 детей, умение передать красоту одуванчика с использованием разных техник (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пластилинографии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аппликации, мелков, красок).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природе,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эмоциональный отклик на красоту растения, вызывать желание передавать красоту увиденного в творческой работе;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пропагандировать необходимость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экологического воспитания детей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среди родителей.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211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300" y="-190500"/>
            <a:ext cx="5499100" cy="563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у детей устойчивого интереса к представителям животного и растительного мира, осознанное правильное отношение детей к растениям.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познавательной активности детей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должны знать и называть части строения одуванчика, иметь простейшие представления о его характерных особенностях, способе размножения, этапах роста;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знать о пользе или вреде, которую одуванчик приносят людям и животным;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освоение разных технических приемов для изображения одуванчика. Стремления детей к выполнению оригинальных творческих работ.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Вовлечение родителей в педагогический процесс ДОУ, укрепление заинтересованности в сотрудничестве с детским садом.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930400"/>
            <a:ext cx="44640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05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800" y="876300"/>
            <a:ext cx="11023600" cy="210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 из актуальных задач сегодняшнего дня - воспитание у детей с раннего детства ответственности за судьбу родной природы, привлечение к посильной помощи в охране природы, экологическое воспитание.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Проведенный проект определяет цели, задачи, направленные на экологическое воспитание младших дошкольников. Проект разработан с учетом возрастных и индивидуальных особенностей детей, предметной среды ДОУ.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0" y="3514724"/>
            <a:ext cx="42037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6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4003"/>
            <a:ext cx="12192000" cy="6177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работы над проектом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наблюдение за одуванчиками;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поисковая работа по подбору иллюстративного материала по теме,</a:t>
            </a: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подборка загадок, поговорок, стихотворений по теме проекта.</a:t>
            </a: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рассматривание репродукций картин художников, иллюстраций в книгах.</a:t>
            </a: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со стихами об одуванчике.</a:t>
            </a: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отгадывание загадок;</a:t>
            </a: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Д/и «Цветы», парные картинки, П/и «Найди цветок»;</a:t>
            </a: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просмотр мультфильма «Почему у одуванчика такие большие щеки? »;</a:t>
            </a: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материала для изобразительной деятельности.</a:t>
            </a: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презентации  «Такой знакомый одуванчик!».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в форме круглого стола «Экологическое воспитание дошкольников)». Цель собрания: познакомить родителей с запланированными целями задачами по экологическому проекту</a:t>
            </a:r>
            <a:b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консультаций для родителей: «Познавательное развитие детей», «Как знакомить детей с окружающим миром».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tabLst>
                <a:tab pos="457200" algn="l"/>
              </a:tabLst>
            </a:pPr>
            <a:b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88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1600"/>
            <a:ext cx="12192000" cy="7435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Познание</a:t>
            </a:r>
            <a:b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деятельности</a:t>
            </a:r>
            <a:b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Наблюдение на прогулке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«Солнышко на травке» (утренняя прогулка)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Наблюдение на прогулке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«Одуванчики разные – желтые и белые»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(дневная прогулка)</a:t>
            </a:r>
            <a:b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Беседа «Одуванчик»( на утренней прогулке)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Беседа «Кому нужен одуванчик? » (на дневной прогулке)</a:t>
            </a:r>
            <a:b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«Летающие семена»</a:t>
            </a:r>
          </a:p>
          <a:p>
            <a:pPr lvl="0">
              <a:lnSpc>
                <a:spcPct val="107000"/>
              </a:lnSpc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 Чтение художественной литературы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Загадки, стихи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Чтение рассказа М.М. Пришвина «Золотой луг»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Заучивание стихотворения Е. Серовой «Одуванчик»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О.Высотской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«Одуванчик» на выбор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 Художественное творчество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 мелками на асфальте «Одуванчик», красками на свежем воздухе для украшения веранды.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Аппликация «Цветочек для мамы» 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Социализация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Д/и «Собери цветы»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Парные картинки «Цветы»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П/и «Кто быстрее соберет букет», «Найди цветок», «Мотыльки»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Выставки детских работ  «Солнышко на ножке» на веранде и «Цветочек для мамы».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Итоговое занятие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фотоотчета.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9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0" y="0"/>
            <a:ext cx="4000500" cy="4000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3035300"/>
            <a:ext cx="38227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57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800100"/>
            <a:ext cx="11468100" cy="35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b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В результате работы над проектом дети узнали, что все растения важны. Усовершенствована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образовательная работа за счёт взаимодействия детей, педагогов и родителей. Активизировалась заинтересованность родителей в совместной деятельности с детьми. У детей развился активный интерес к окружающему миру.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В процессе работы дети познакомились с растением одуванчик, узнали о полезных свойствах одуванчика и что одуванчик лекарственное растение.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Усовершенствована речевая деятельность: разучены новое стихотворение и загадки, физкультминутка, пальчиковая гимнастика, прочитаны стихотворения и рассказ об одуванчике.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Усовершенствовались умения детей по художественному творчеству: дети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научились рисовать и выполнять аппликацию.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Дети поняли, что одуванчик не только полезное лекарственное растение, ещё и очень красивый цветок. Одуванчиков так много на земле, потому что они размножаются семенами, которые разлетаются на дальние расстояния, корнями, которые быстро прорастают в земле. Одуванчики меняют цвет в зависимости от созревания.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Я считаю, что в проделанной работе есть положительные результаты: дети, наблюдая за ростом растений, рассуждали, делали самостоятельные выводы, видели их постепенный рост и зарисовывали. Дети учились практическим действиям по охране природы, у детей появилось желание общаться с природой и отражать свои впечатления через различные виды деятельности.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4604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925</Words>
  <Application>Microsoft Office PowerPoint</Application>
  <PresentationFormat>Широкоэкранный</PresentationFormat>
  <Paragraphs>78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Times New Roman</vt:lpstr>
      <vt:lpstr>Тема Office</vt:lpstr>
      <vt:lpstr>«День одуванчика»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«День одуванчика»</dc:title>
  <dc:creator>User</dc:creator>
  <cp:lastModifiedBy>Людмила Рогозная</cp:lastModifiedBy>
  <cp:revision>8</cp:revision>
  <dcterms:created xsi:type="dcterms:W3CDTF">2023-12-12T09:55:50Z</dcterms:created>
  <dcterms:modified xsi:type="dcterms:W3CDTF">2023-12-13T02:22:38Z</dcterms:modified>
</cp:coreProperties>
</file>