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9" r:id="rId4"/>
    <p:sldId id="264" r:id="rId5"/>
    <p:sldId id="260" r:id="rId6"/>
    <p:sldId id="262" r:id="rId7"/>
    <p:sldId id="263" r:id="rId8"/>
    <p:sldId id="259" r:id="rId9"/>
    <p:sldId id="268" r:id="rId10"/>
    <p:sldId id="26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D5DBC-060F-4E14-9CCF-CA87A81A0417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34040-3556-4EB3-BCA0-24F1D6B14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6F75D-4E63-463F-8DAE-E926B87F5A2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D492-1775-4467-B7CA-76A8ED588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692696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Межрегиональный конкурс методических и дидактических разработок для воспитателей и специалистов ДОО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«Открытие года»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Номинация «Проекты по воспитанию, обучению и развитию детей в подготовительной к школе группе детского сада»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2780928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Проект: Приобщение детей с нарушениями речи к русской народной культуре через знакомство с русскими народными календарными праздниками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4725144"/>
            <a:ext cx="669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Сафронова Оксана Николаевна- учитель-логопед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Черных Елена Владимировна- воспитатель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МБДОУ города Иркутска детский сад № 147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 descr="bGjOaMTdSf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76672"/>
            <a:ext cx="1440160" cy="2557443"/>
          </a:xfrm>
          <a:prstGeom prst="rect">
            <a:avLst/>
          </a:prstGeom>
        </p:spPr>
      </p:pic>
      <p:pic>
        <p:nvPicPr>
          <p:cNvPr id="4" name="Рисунок 3" descr="N0cSbKLYtZ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76672"/>
            <a:ext cx="2970572" cy="2592288"/>
          </a:xfrm>
          <a:prstGeom prst="rect">
            <a:avLst/>
          </a:prstGeom>
        </p:spPr>
      </p:pic>
      <p:pic>
        <p:nvPicPr>
          <p:cNvPr id="5" name="Рисунок 4" descr="-In7HsQiF_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077072"/>
            <a:ext cx="1486621" cy="2291874"/>
          </a:xfrm>
          <a:prstGeom prst="rect">
            <a:avLst/>
          </a:prstGeom>
        </p:spPr>
      </p:pic>
      <p:pic>
        <p:nvPicPr>
          <p:cNvPr id="6" name="Рисунок 5" descr="kdVUnScwH3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548680"/>
            <a:ext cx="1908212" cy="2544282"/>
          </a:xfrm>
          <a:prstGeom prst="rect">
            <a:avLst/>
          </a:prstGeom>
        </p:spPr>
      </p:pic>
      <p:pic>
        <p:nvPicPr>
          <p:cNvPr id="7" name="Рисунок 6" descr="1DqhzdzpKc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4077072"/>
            <a:ext cx="3489163" cy="2311570"/>
          </a:xfrm>
          <a:prstGeom prst="rect">
            <a:avLst/>
          </a:prstGeom>
        </p:spPr>
      </p:pic>
      <p:pic>
        <p:nvPicPr>
          <p:cNvPr id="8" name="Рисунок 7" descr="ZT5HqL08w9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4041068"/>
            <a:ext cx="1512168" cy="2268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3068960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деятельность: дети и взрослые (родители и педагоги) приняли участие в региональных конкурсах поделок, рисунков, танцев, посвящённых народным календарным праздникам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764704"/>
            <a:ext cx="68407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у детей дошкольного возраста с тяжёлыми нарушениями речи  устойчивого интереса к русской народной культуре в процессе ознакомления с календарными праздниками.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проекта: 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1. Познакомить детей с русскими календарными праздниками, которые отмечают в разные времена года.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 Формировать представления о традициях календарных народных праздников, в которых фокусируются накопленные веками тончайшие наблюдения за характерными особенностями времён года, погодные явления, поведение птиц и животных, насекомых, изменения в растительном мире.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 Воспитывать у детей чувство причастности к русской культуре, обществу, которое дорожит своим прошлым, как достоянием.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4. Оказать помощь родителям в возрождении и творческом развитии лучших традиций.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6626" name="Picture 2" descr="20230524_114942.jpg"/>
          <p:cNvPicPr>
            <a:picLocks noChangeAspect="1" noChangeArrowheads="1"/>
          </p:cNvPicPr>
          <p:nvPr/>
        </p:nvPicPr>
        <p:blipFill>
          <a:blip r:embed="rId3" cstate="print"/>
          <a:srcRect l="35581"/>
          <a:stretch>
            <a:fillRect/>
          </a:stretch>
        </p:blipFill>
        <p:spPr bwMode="auto">
          <a:xfrm rot="5400000">
            <a:off x="958756" y="1785660"/>
            <a:ext cx="2473960" cy="2160240"/>
          </a:xfrm>
          <a:prstGeom prst="rect">
            <a:avLst/>
          </a:prstGeom>
          <a:noFill/>
        </p:spPr>
      </p:pic>
      <p:pic>
        <p:nvPicPr>
          <p:cNvPr id="26628" name="Picture 4" descr="https://sun9-40.userapi.com/impg/l0XXe1vRWTG4oCH_jsoyhLude2Q01nqtQfdl4w/2iS1lwudjrk.jpg?size=1280x720&amp;quality=95&amp;sign=c287c9d5719f595dd802bf6d0cf17bf4&amp;type=album"/>
          <p:cNvPicPr>
            <a:picLocks noChangeAspect="1" noChangeArrowheads="1"/>
          </p:cNvPicPr>
          <p:nvPr/>
        </p:nvPicPr>
        <p:blipFill>
          <a:blip r:embed="rId4" cstate="print"/>
          <a:srcRect l="5769" r="11538"/>
          <a:stretch>
            <a:fillRect/>
          </a:stretch>
        </p:blipFill>
        <p:spPr bwMode="auto">
          <a:xfrm>
            <a:off x="611560" y="4221088"/>
            <a:ext cx="3096344" cy="21062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33265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Практический этап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908720"/>
            <a:ext cx="432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Ознакомление с окружающим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Знакомство с календарём народных  праздников и обрядовыми куклами</a:t>
            </a:r>
          </a:p>
        </p:txBody>
      </p:sp>
      <p:pic>
        <p:nvPicPr>
          <p:cNvPr id="9" name="Рисунок 8" descr="изображение_viber_2023-04-21_10-56-02-8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628800"/>
            <a:ext cx="2688299" cy="2016224"/>
          </a:xfrm>
          <a:prstGeom prst="rect">
            <a:avLst/>
          </a:prstGeom>
        </p:spPr>
      </p:pic>
      <p:pic>
        <p:nvPicPr>
          <p:cNvPr id="10" name="Рисунок 9" descr="изображение_viber_2023-04-21_10-52-24-5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005064"/>
            <a:ext cx="2592288" cy="23346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04048" y="1124745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«Веточки вербы в вазе»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76056" y="3645025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Конструирование из бумаги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«Птички»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Рисунок 5" descr="коллаж леп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68760"/>
            <a:ext cx="2520280" cy="2520280"/>
          </a:xfrm>
          <a:prstGeom prst="rect">
            <a:avLst/>
          </a:prstGeom>
        </p:spPr>
      </p:pic>
      <p:pic>
        <p:nvPicPr>
          <p:cNvPr id="7" name="Рисунок 6" descr="коллаж математи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268760"/>
            <a:ext cx="2592288" cy="2592288"/>
          </a:xfrm>
          <a:prstGeom prst="rect">
            <a:avLst/>
          </a:prstGeom>
        </p:spPr>
      </p:pic>
      <p:pic>
        <p:nvPicPr>
          <p:cNvPr id="8" name="Рисунок 7" descr="коллаж муз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1268760"/>
            <a:ext cx="2492896" cy="2492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404664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Практический этап: 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90872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«Конёк Горбунок»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9832" y="836712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Рассматривание картин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мини-музее группы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6136" y="83671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РЭМП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 русским народным сказкам</a:t>
            </a:r>
          </a:p>
        </p:txBody>
      </p:sp>
      <p:pic>
        <p:nvPicPr>
          <p:cNvPr id="13" name="Рисунок 12" descr="20230426_1124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293096"/>
            <a:ext cx="3760418" cy="2115235"/>
          </a:xfrm>
          <a:prstGeom prst="rect">
            <a:avLst/>
          </a:prstGeom>
        </p:spPr>
      </p:pic>
      <p:pic>
        <p:nvPicPr>
          <p:cNvPr id="14" name="Picture 2" descr="https://sun9-25.userapi.com/impg/AAHR7HQh8cbMDAyoqrgcvXldalUvrKUjCfZdmw/mXyGkQ5LeyU.jpg?size=1280x822&amp;quality=95&amp;sign=bddad22b08735bab413cd83f3612e85f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293096"/>
            <a:ext cx="3240360" cy="208091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55576" y="378904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Драматизация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русских народных сказок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«Петушок и бобовое зёрнышко» и «Каша из топора»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0306_111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933056"/>
            <a:ext cx="3712412" cy="2088232"/>
          </a:xfrm>
          <a:prstGeom prst="rect">
            <a:avLst/>
          </a:prstGeom>
        </p:spPr>
      </p:pic>
      <p:pic>
        <p:nvPicPr>
          <p:cNvPr id="4" name="Рисунок 3" descr="Fotoram.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60648"/>
            <a:ext cx="3168352" cy="3168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5699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из подручного материала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«Матрёшка»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2320" y="548680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Интегрированное занятие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«День Солнца»</a:t>
            </a:r>
          </a:p>
        </p:txBody>
      </p:sp>
      <p:pic>
        <p:nvPicPr>
          <p:cNvPr id="7" name="Рисунок 6" descr="изображение_viber_2023-04-27_11-41-00-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4664"/>
            <a:ext cx="2160240" cy="288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404664"/>
            <a:ext cx="19442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речи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Рассказывание сказки «Снегурочка» с помощью дидактического пособия «Бабушкины сказки»</a:t>
            </a:r>
          </a:p>
        </p:txBody>
      </p:sp>
      <p:pic>
        <p:nvPicPr>
          <p:cNvPr id="9" name="Рисунок 8" descr="гостеприим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645024"/>
            <a:ext cx="3024336" cy="302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96336" y="4077072"/>
            <a:ext cx="1547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«К нам гости пришли»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 descr="2023-02-13_11-37-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2819" y="3501008"/>
            <a:ext cx="4574346" cy="2594993"/>
          </a:xfrm>
          <a:prstGeom prst="rect">
            <a:avLst/>
          </a:prstGeom>
        </p:spPr>
      </p:pic>
      <p:pic>
        <p:nvPicPr>
          <p:cNvPr id="4" name="Рисунок 3" descr="2023-02-13_11-44-2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196752"/>
            <a:ext cx="3753114" cy="2160240"/>
          </a:xfrm>
          <a:prstGeom prst="rect">
            <a:avLst/>
          </a:prstGeom>
        </p:spPr>
      </p:pic>
      <p:pic>
        <p:nvPicPr>
          <p:cNvPr id="5" name="Рисунок 4" descr="2023-02-13_11-46-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196753"/>
            <a:ext cx="3556518" cy="2141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47667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Покровская ярмарка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 descr="2023-02-13_10-36-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620688"/>
            <a:ext cx="3528392" cy="2361071"/>
          </a:xfrm>
          <a:prstGeom prst="rect">
            <a:avLst/>
          </a:prstGeom>
        </p:spPr>
      </p:pic>
      <p:pic>
        <p:nvPicPr>
          <p:cNvPr id="4" name="Рисунок 3" descr="2023-02-13_10-53-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356992"/>
            <a:ext cx="3312368" cy="2705522"/>
          </a:xfrm>
          <a:prstGeom prst="rect">
            <a:avLst/>
          </a:prstGeom>
        </p:spPr>
      </p:pic>
      <p:pic>
        <p:nvPicPr>
          <p:cNvPr id="6" name="Рисунок 5" descr="20230126_1033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356992"/>
            <a:ext cx="3552395" cy="2664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6016" y="76470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Рождества, Колядки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https://sun9-39.userapi.com/impg/XK4F4GsERQcCOPzOe617MQOtRPEXWqiOhazQ3w/4am2FUB2SWI.jpg?size=1083x792&amp;quality=95&amp;sign=a3d7a377f49be9500e4f529c3191fe8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8371359" cy="6121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kartinkin.net/uploads/posts/2021-01/1610835438_29-p-fon-v-russkom-narodnom-stile-dlya-prezenta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9" name="Picture 2" descr="https://sun9-30.userapi.com/impg/2wcq_L1U8dc9UbNFlCVEoK9G879nExU6Bl-1RA/Dg0jirTOLzE.jpg?size=800x800&amp;quality=95&amp;sign=276f5d0785cf1775d6e8e06a250ed2c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5531768" cy="5531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84168" y="105273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Пасха в гости к нам пришла!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320</Words>
  <Application>Microsoft Office PowerPoint</Application>
  <PresentationFormat>Экран (4:3)</PresentationFormat>
  <Paragraphs>40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Людмила Рогозная</cp:lastModifiedBy>
  <cp:revision>17</cp:revision>
  <dcterms:created xsi:type="dcterms:W3CDTF">2023-06-02T07:23:19Z</dcterms:created>
  <dcterms:modified xsi:type="dcterms:W3CDTF">2023-12-13T02:29:00Z</dcterms:modified>
</cp:coreProperties>
</file>