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папка передвижка\image004_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82756" y="714576"/>
            <a:ext cx="5544616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Поможем детям </a:t>
            </a:r>
            <a:r>
              <a:rPr lang="ru-RU" sz="3200" dirty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творить!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Самые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простые, но вместе с этим очень интересные и привлекательные поделки своими руками получаются не только у настоящих мастеров, которые зарабатывают себе подобным творчеством на жизнь, но и у новичков, которые только-только начинают осваивать удивительный мир прикладного творчества.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самом деле выполнить простейшее панно своими руками или украсить аппликацией одежду ребенка может практически каждый – было бы желание и немного времени. Какие же именно поделки можно пробовать делать начинающим мастерам и как приобщить к этому процессу детей – давайте разбираться.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Начинать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знакомить ребенка с миром аппликации и рукотворного творчества в целом можно уже в раннем детстве, когда малыш научился самостоятельно держать в руках ножницы и бумагу. Уже на этом этапе можно предлагать ребенку простейшие трафареты цветов и другие интересные ему узоры, которые можно просто вырезать из бумаги и наклеить на основу.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7092280"/>
            <a:ext cx="2914396" cy="1651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8426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папка передвижка\image004_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9532"/>
            <a:ext cx="6858000" cy="9134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64705" y="929612"/>
            <a:ext cx="5328592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Такие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простые поделки помогут малышу не только развить мелкую моторику, но и сделать досуг более ярким и приятным времяпровождением. Кроме того, готовые детские поделки смогут стать отличными подарками родным и близким, а малышу будет вдвойне приятно получить похвалу за свои первые работы.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Помимо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готовых вырезных аппликаций детки постарше могут начинать осваивать более сложные многоуровневые поделки, которые выполнены из различных материалов. Например, замечательная аппликация зима, которая выполняется при помощи ваты, ярких пуговиц, блесток и рисунков, станет отличным украшением к новогодним праздникам.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Сделать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такую аппликацию несложно, главное дать понять ребенку, что клеить на бумагу можно не только бумагу, но и другие не менее интересные материалы. Такой способ выполнения аппликаций даст толчок к дополнительному развитию фантазии малыша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кто знает, может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быть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именно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ваш ребенок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станет основоположником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интересного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творчестве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048" y="6564247"/>
            <a:ext cx="2672320" cy="2056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3504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папка передвижка\image004_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94004" cy="9134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64705" y="929612"/>
            <a:ext cx="5328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80728" y="929612"/>
            <a:ext cx="49685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Главное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не ставить рамок и границ, что можно, а что нельзя делать в творчестве. Можно – все, что приводит к интересным и привлекательным результатам.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творческом развитии ребенка огромную роль играет заинтересованность родителей. Именно они должны поощрять любые попытки ребенка сделать что-то своими руками. Пусть первые поделки станут той стартовой площадкой, с которой начнется длительное увлекательное путешествие ребенка в завораживающий мир прикладного творчества.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725" y="4360334"/>
            <a:ext cx="4968552" cy="4001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6958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</Words>
  <Application>Microsoft Office PowerPoint</Application>
  <PresentationFormat>Экран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</dc:creator>
  <cp:lastModifiedBy>Алексей</cp:lastModifiedBy>
  <cp:revision>2</cp:revision>
  <dcterms:created xsi:type="dcterms:W3CDTF">2015-12-09T06:18:50Z</dcterms:created>
  <dcterms:modified xsi:type="dcterms:W3CDTF">2015-12-09T06:32:45Z</dcterms:modified>
</cp:coreProperties>
</file>