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E1A11E-AA15-4544-9F47-56ED6734050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170406-EC88-46EE-8D34-DE95B9ECB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268760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Супермаркет</a:t>
            </a:r>
          </a:p>
          <a:p>
            <a:pPr lvl="0" algn="ctr"/>
            <a:endParaRPr lang="ru-RU" sz="5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4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Часть 1: </a:t>
            </a:r>
            <a:r>
              <a:rPr lang="ru-RU" sz="4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Помещения супермаркета</a:t>
            </a:r>
            <a:endParaRPr lang="ru-RU" sz="4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1491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6237312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Помещения для хранения товарных запасов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7768" r="8298" b="13617"/>
          <a:stretch/>
        </p:blipFill>
        <p:spPr>
          <a:xfrm>
            <a:off x="1043608" y="805894"/>
            <a:ext cx="7341635" cy="51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5739" y="686276"/>
            <a:ext cx="4187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Виды помещений супермаркета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572761"/>
            <a:ext cx="13917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Торговые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682575"/>
            <a:ext cx="1673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Неторговые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12160" y="1092806"/>
            <a:ext cx="576064" cy="479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763828" y="1092806"/>
            <a:ext cx="512028" cy="39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" y="2017246"/>
            <a:ext cx="2075410" cy="1277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571" y="2042226"/>
            <a:ext cx="19505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727" y="3818277"/>
            <a:ext cx="1983553" cy="13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95" y="3883554"/>
            <a:ext cx="1781981" cy="133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65" y="2293099"/>
            <a:ext cx="1989847" cy="12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80" y="2223024"/>
            <a:ext cx="2016224" cy="12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283" y="3818277"/>
            <a:ext cx="186901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315" y="3818277"/>
            <a:ext cx="1977241" cy="14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7259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Торговые помещения супермаркета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635" y="62373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Торговый зал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1" y="1124744"/>
            <a:ext cx="8244408" cy="4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093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Залы кафетериев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5" y="908720"/>
            <a:ext cx="7173445" cy="47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836" y="260648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6093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Места для продажи соков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68344" cy="50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8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480" y="6093296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Места для банкоматов и терминалов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4" y="619965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094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Неторговые </a:t>
            </a:r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302" y="6237312"/>
            <a:ext cx="8795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Помещения для приёмки, хранения и подготовки товаров к продаже 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35980"/>
            <a:ext cx="7802880" cy="49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77" y="6309320"/>
            <a:ext cx="9024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Помещения для хранения тары и оборудования, спецодежды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72124" cy="42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Неторговые помещения супермаркета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782045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Административно-бытовые помещения (кабинеты, раздевалки для персонала)</a:t>
            </a:r>
            <a:endParaRPr lang="ru-RU" sz="20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75" y="1797019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5"/>
            <a:ext cx="4220228" cy="31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90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80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2019-12-25T12:52:25Z</dcterms:created>
  <dcterms:modified xsi:type="dcterms:W3CDTF">2019-12-25T14:37:39Z</dcterms:modified>
</cp:coreProperties>
</file>