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EAC3B5-BC7B-4009-8668-8AE9860A282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1FE6E4-C504-40D9-BB24-E2F6054EC9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96752"/>
            <a:ext cx="7398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Супермаркет</a:t>
            </a:r>
          </a:p>
          <a:p>
            <a:pPr lvl="0" algn="ctr"/>
            <a:endParaRPr lang="ru-RU" sz="5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ru-RU" sz="4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Часть </a:t>
            </a:r>
            <a:r>
              <a:rPr lang="ru-RU" sz="4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2: Оборудование торгового зала</a:t>
            </a:r>
            <a:endParaRPr lang="ru-RU" sz="4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2342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021288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Serif"/>
              </a:rPr>
              <a:t>Есть полки с молочной продукцией, напитками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136904" cy="54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6184451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PT Serif"/>
              </a:rPr>
              <a:t>Есть полки с </a:t>
            </a:r>
            <a:r>
              <a:rPr lang="ru-RU" dirty="0" smtClean="0">
                <a:solidFill>
                  <a:srgbClr val="000000"/>
                </a:solidFill>
                <a:latin typeface="PT Serif"/>
              </a:rPr>
              <a:t>напитками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8"/>
          <a:stretch/>
        </p:blipFill>
        <p:spPr>
          <a:xfrm>
            <a:off x="107504" y="764704"/>
            <a:ext cx="8891986" cy="460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8772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  Есть полки с бытовой химией (стиральные порошки, мыло, шампуни, средства для уборки и мытья посуды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PT Serif"/>
              </a:rPr>
              <a:t>ипрочее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)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576"/>
            <a:ext cx="8352928" cy="55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7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021288"/>
            <a:ext cx="837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erif"/>
              </a:rPr>
              <a:t>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а самом выходе – касса с мелкой продукцией ( жевательной резинкой, фасованными конфетами, 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PT Serif"/>
              </a:rPr>
              <a:t>др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7" y="332656"/>
            <a:ext cx="78927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755" y="610258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Уже со входа можно рассмотреть почти всё, что есть в магазине.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9" y="836712"/>
            <a:ext cx="861524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1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09329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входа оборудовано место для хранения торговых корзин и тележек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620688"/>
            <a:ext cx="7416824" cy="49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4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877272"/>
            <a:ext cx="4269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erif"/>
              </a:rPr>
              <a:t>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а входе размещены фрукты и овощи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385426" cy="55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9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16530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Serif"/>
              </a:rPr>
              <a:t>Рядом могут располагаться полки с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овощной консервацией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9" y="692696"/>
            <a:ext cx="7965132" cy="53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065713"/>
            <a:ext cx="8620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После бакалея («сухая полка»: крупы, соль, сахар, сухие завтраки, печенье)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641520" cy="57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4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021288"/>
            <a:ext cx="5019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Рядом стоят конфеты и шоколадные наборы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2455"/>
            <a:ext cx="6623951" cy="58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1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0526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В  магазине есть большая витрина с мясом и рыбой (здесь всё это называют «зона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PT Serif"/>
              </a:rPr>
              <a:t>фреш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») и с сыром-колбасой и кулинарией (готовыми салатами, суши) 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452140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94" y="2780928"/>
            <a:ext cx="480106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6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38689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T Serif"/>
              </a:rPr>
              <a:t>В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открытой витрине продаётся фасованный хлеб и хлебобулочная продукция.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776864" cy="58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556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125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2019-12-25T11:32:41Z</dcterms:created>
  <dcterms:modified xsi:type="dcterms:W3CDTF">2019-12-25T14:59:27Z</dcterms:modified>
</cp:coreProperties>
</file>