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61" r:id="rId4"/>
    <p:sldId id="262" r:id="rId5"/>
    <p:sldId id="269" r:id="rId6"/>
    <p:sldId id="258" r:id="rId7"/>
    <p:sldId id="259" r:id="rId8"/>
    <p:sldId id="260" r:id="rId9"/>
    <p:sldId id="267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AC3B5-BC7B-4009-8668-8AE9860A2827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FE6E4-C504-40D9-BB24-E2F6054EC96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AC3B5-BC7B-4009-8668-8AE9860A2827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FE6E4-C504-40D9-BB24-E2F6054EC9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AC3B5-BC7B-4009-8668-8AE9860A2827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FE6E4-C504-40D9-BB24-E2F6054EC9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AC3B5-BC7B-4009-8668-8AE9860A2827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FE6E4-C504-40D9-BB24-E2F6054EC96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AC3B5-BC7B-4009-8668-8AE9860A2827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FE6E4-C504-40D9-BB24-E2F6054EC9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AC3B5-BC7B-4009-8668-8AE9860A2827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FE6E4-C504-40D9-BB24-E2F6054EC96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AC3B5-BC7B-4009-8668-8AE9860A2827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FE6E4-C504-40D9-BB24-E2F6054EC96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AC3B5-BC7B-4009-8668-8AE9860A2827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FE6E4-C504-40D9-BB24-E2F6054EC9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AC3B5-BC7B-4009-8668-8AE9860A2827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FE6E4-C504-40D9-BB24-E2F6054EC9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AC3B5-BC7B-4009-8668-8AE9860A2827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FE6E4-C504-40D9-BB24-E2F6054EC9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AC3B5-BC7B-4009-8668-8AE9860A2827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FE6E4-C504-40D9-BB24-E2F6054EC96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6EAC3B5-BC7B-4009-8668-8AE9860A2827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81FE6E4-C504-40D9-BB24-E2F6054EC96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576" y="1196752"/>
            <a:ext cx="739856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5400" b="1" dirty="0" smtClean="0">
                <a:ln w="10541" cmpd="sng">
                  <a:solidFill>
                    <a:srgbClr val="4E67C8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E67C8">
                        <a:tint val="40000"/>
                        <a:satMod val="250000"/>
                      </a:srgbClr>
                    </a:gs>
                    <a:gs pos="9000">
                      <a:srgbClr val="4E67C8">
                        <a:tint val="52000"/>
                        <a:satMod val="300000"/>
                      </a:srgbClr>
                    </a:gs>
                    <a:gs pos="50000">
                      <a:srgbClr val="4E67C8">
                        <a:shade val="20000"/>
                        <a:satMod val="300000"/>
                      </a:srgbClr>
                    </a:gs>
                    <a:gs pos="79000">
                      <a:srgbClr val="4E67C8">
                        <a:tint val="52000"/>
                        <a:satMod val="300000"/>
                      </a:srgbClr>
                    </a:gs>
                    <a:gs pos="100000">
                      <a:srgbClr val="4E67C8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Супермаркет</a:t>
            </a:r>
          </a:p>
          <a:p>
            <a:pPr lvl="0" algn="ctr"/>
            <a:endParaRPr lang="ru-RU" sz="5400" b="1" dirty="0">
              <a:ln w="10541" cmpd="sng">
                <a:solidFill>
                  <a:srgbClr val="4E67C8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E67C8">
                      <a:tint val="40000"/>
                      <a:satMod val="250000"/>
                    </a:srgbClr>
                  </a:gs>
                  <a:gs pos="9000">
                    <a:srgbClr val="4E67C8">
                      <a:tint val="52000"/>
                      <a:satMod val="300000"/>
                    </a:srgbClr>
                  </a:gs>
                  <a:gs pos="50000">
                    <a:srgbClr val="4E67C8">
                      <a:shade val="20000"/>
                      <a:satMod val="300000"/>
                    </a:srgbClr>
                  </a:gs>
                  <a:gs pos="79000">
                    <a:srgbClr val="4E67C8">
                      <a:tint val="52000"/>
                      <a:satMod val="300000"/>
                    </a:srgbClr>
                  </a:gs>
                  <a:gs pos="100000">
                    <a:srgbClr val="4E67C8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  <a:p>
            <a:pPr lvl="0" algn="ctr"/>
            <a:r>
              <a:rPr lang="ru-RU" sz="4400" b="1" dirty="0" smtClean="0">
                <a:ln w="10541" cmpd="sng">
                  <a:solidFill>
                    <a:srgbClr val="4E67C8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E67C8">
                        <a:tint val="40000"/>
                        <a:satMod val="250000"/>
                      </a:srgbClr>
                    </a:gs>
                    <a:gs pos="9000">
                      <a:srgbClr val="4E67C8">
                        <a:tint val="52000"/>
                        <a:satMod val="300000"/>
                      </a:srgbClr>
                    </a:gs>
                    <a:gs pos="50000">
                      <a:srgbClr val="4E67C8">
                        <a:shade val="20000"/>
                        <a:satMod val="300000"/>
                      </a:srgbClr>
                    </a:gs>
                    <a:gs pos="79000">
                      <a:srgbClr val="4E67C8">
                        <a:tint val="52000"/>
                        <a:satMod val="300000"/>
                      </a:srgbClr>
                    </a:gs>
                    <a:gs pos="100000">
                      <a:srgbClr val="4E67C8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Часть3: Кто работает в супермаркете</a:t>
            </a:r>
            <a:endParaRPr lang="ru-RU" sz="4400" b="1" dirty="0">
              <a:ln w="10541" cmpd="sng">
                <a:solidFill>
                  <a:srgbClr val="4E67C8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E67C8">
                      <a:tint val="40000"/>
                      <a:satMod val="250000"/>
                    </a:srgbClr>
                  </a:gs>
                  <a:gs pos="9000">
                    <a:srgbClr val="4E67C8">
                      <a:tint val="52000"/>
                      <a:satMod val="300000"/>
                    </a:srgbClr>
                  </a:gs>
                  <a:gs pos="50000">
                    <a:srgbClr val="4E67C8">
                      <a:shade val="20000"/>
                      <a:satMod val="300000"/>
                    </a:srgbClr>
                  </a:gs>
                  <a:gs pos="79000">
                    <a:srgbClr val="4E67C8">
                      <a:tint val="52000"/>
                      <a:satMod val="300000"/>
                    </a:srgbClr>
                  </a:gs>
                  <a:gs pos="100000">
                    <a:srgbClr val="4E67C8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923421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5949280"/>
            <a:ext cx="88569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Директор магазина и его заместители</a:t>
            </a:r>
            <a:endParaRPr lang="ru-RU" sz="3600" dirty="0"/>
          </a:p>
        </p:txBody>
      </p:sp>
      <p:pic>
        <p:nvPicPr>
          <p:cNvPr id="1026" name="Picture 2" descr="http://newsler.ru/data/content/2019/82999/873f1ae2b749409a9e55768689e8bbf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12776"/>
            <a:ext cx="6245424" cy="4163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87624" y="404664"/>
            <a:ext cx="6912768" cy="36004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Во всём супермаркете работают посменно около 50 </a:t>
            </a:r>
            <a:r>
              <a:rPr lang="ru-RU" dirty="0" smtClean="0"/>
              <a:t>человек: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27190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95736" y="6021288"/>
            <a:ext cx="53639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/>
              <a:t>Сотрудники торгового зала</a:t>
            </a:r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07" y="188640"/>
            <a:ext cx="4535996" cy="302399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916832"/>
            <a:ext cx="4504944" cy="3511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5148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79912" y="5589240"/>
            <a:ext cx="33123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0" i="0" dirty="0" smtClean="0">
                <a:solidFill>
                  <a:srgbClr val="000000"/>
                </a:solidFill>
                <a:effectLst/>
                <a:latin typeface="PT Serif"/>
              </a:rPr>
              <a:t>Кассиры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PT Serif"/>
              </a:rPr>
              <a:t> 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692696"/>
            <a:ext cx="5220721" cy="3477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904622"/>
            <a:ext cx="3816424" cy="2530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9650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5805264"/>
            <a:ext cx="73448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Сотрудники службы безопасности</a:t>
            </a:r>
            <a:endParaRPr lang="ru-RU" sz="3200" dirty="0"/>
          </a:p>
        </p:txBody>
      </p:sp>
      <p:sp>
        <p:nvSpPr>
          <p:cNvPr id="4" name="AutoShape 2" descr="https://obj.altapress.ru/picture/196383/618x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https://vikingsecurity.ee/wp-content/uploads/2016/03/Tambet-e1457917919954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4987" y="1581150"/>
            <a:ext cx="5534025" cy="3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6487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95936" y="5661248"/>
            <a:ext cx="204581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solidFill>
                  <a:srgbClr val="000000"/>
                </a:solidFill>
                <a:latin typeface="PT Serif"/>
              </a:rPr>
              <a:t>Грузчики</a:t>
            </a:r>
            <a:endParaRPr lang="ru-RU" sz="3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18511"/>
            <a:ext cx="4483472" cy="321414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492896"/>
            <a:ext cx="4248491" cy="2829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3970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491880" y="5877272"/>
            <a:ext cx="25202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Охрана</a:t>
            </a:r>
            <a:endParaRPr lang="ru-RU" sz="32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4030" y="2564904"/>
            <a:ext cx="4832416" cy="273630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620688"/>
            <a:ext cx="4682531" cy="3126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1280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99792" y="5805264"/>
            <a:ext cx="40324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Работники склада</a:t>
            </a:r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692696"/>
            <a:ext cx="7020272" cy="4680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1409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51778" y="5661248"/>
            <a:ext cx="23762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Уборщики</a:t>
            </a:r>
            <a:endParaRPr lang="ru-RU" sz="32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836712"/>
            <a:ext cx="5400600" cy="4387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51095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231</TotalTime>
  <Words>33</Words>
  <Application>Microsoft Office PowerPoint</Application>
  <PresentationFormat>Экран (4:3)</PresentationFormat>
  <Paragraphs>12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Georgia</vt:lpstr>
      <vt:lpstr>PT Serif</vt:lpstr>
      <vt:lpstr>Trebuchet MS</vt:lpstr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12</cp:revision>
  <dcterms:created xsi:type="dcterms:W3CDTF">2019-12-25T11:32:41Z</dcterms:created>
  <dcterms:modified xsi:type="dcterms:W3CDTF">2022-10-20T14:12:43Z</dcterms:modified>
</cp:coreProperties>
</file>