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7" r:id="rId4"/>
    <p:sldId id="260" r:id="rId5"/>
    <p:sldId id="261" r:id="rId6"/>
    <p:sldId id="271" r:id="rId7"/>
    <p:sldId id="262" r:id="rId8"/>
    <p:sldId id="263" r:id="rId9"/>
    <p:sldId id="264" r:id="rId10"/>
    <p:sldId id="265" r:id="rId11"/>
    <p:sldId id="266" r:id="rId12"/>
    <p:sldId id="272" r:id="rId13"/>
    <p:sldId id="267" r:id="rId14"/>
    <p:sldId id="268" r:id="rId15"/>
    <p:sldId id="270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932B8-BE53-49EC-BEB4-24AFA9AD421B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DD865-7523-4A03-B365-040F0E71B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684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DD865-7523-4A03-B365-040F0E71B52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669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206C-F6CE-4B4D-8FFB-33FF40FCEEAC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B2B5-F752-4477-B56C-F130D3E272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206C-F6CE-4B4D-8FFB-33FF40FCEEAC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B2B5-F752-4477-B56C-F130D3E272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206C-F6CE-4B4D-8FFB-33FF40FCEEAC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B2B5-F752-4477-B56C-F130D3E272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206C-F6CE-4B4D-8FFB-33FF40FCEEAC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B2B5-F752-4477-B56C-F130D3E272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206C-F6CE-4B4D-8FFB-33FF40FCEEAC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B2B5-F752-4477-B56C-F130D3E272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206C-F6CE-4B4D-8FFB-33FF40FCEEAC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B2B5-F752-4477-B56C-F130D3E272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206C-F6CE-4B4D-8FFB-33FF40FCEEAC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B2B5-F752-4477-B56C-F130D3E272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206C-F6CE-4B4D-8FFB-33FF40FCEEAC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B2B5-F752-4477-B56C-F130D3E272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206C-F6CE-4B4D-8FFB-33FF40FCEEAC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B2B5-F752-4477-B56C-F130D3E272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206C-F6CE-4B4D-8FFB-33FF40FCEEAC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B2B5-F752-4477-B56C-F130D3E272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206C-F6CE-4B4D-8FFB-33FF40FCEEAC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B2B5-F752-4477-B56C-F130D3E272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E206C-F6CE-4B4D-8FFB-33FF40FCEEAC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2B2B5-F752-4477-B56C-F130D3E272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legalmap.ru/articles/kp/basics/prava-rebenka-konstitutsii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%5Bwallcoo_com%5D_1_CG_seasons_spring_HS024_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31" cy="6858000"/>
          </a:xfrm>
          <a:prstGeom prst="rect">
            <a:avLst/>
          </a:prstGeom>
        </p:spPr>
      </p:pic>
      <p:pic>
        <p:nvPicPr>
          <p:cNvPr id="6" name="Рисунок 5" descr="Какие права имеет ребенок в Российской Федерации?"/>
          <p:cNvPicPr/>
          <p:nvPr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91680" y="1844824"/>
            <a:ext cx="6457900" cy="55172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95536" y="764704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Нормативно-правовая база</a:t>
            </a:r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«Зашита прав ребёнка»</a:t>
            </a:r>
            <a:endParaRPr lang="ru-RU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%5Bwallcoo_com%5D_1_CG_seasons_spring_HS024_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0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8864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.\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60648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СТАТЬЯ 3.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ПЕРВУЮ ОЧЕРЕДЬ ВСЕГДА ДОЛЖНЫ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УЧИТЫВАТЬСЯ ИНТЕРЕСЫ РЕБЕНКА</a:t>
            </a: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  <a:endParaRPr lang="ru-RU" dirty="0"/>
          </a:p>
        </p:txBody>
      </p:sp>
      <p:pic>
        <p:nvPicPr>
          <p:cNvPr id="10" name="Picture 5" descr="00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700808"/>
            <a:ext cx="4175635" cy="494116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211960" y="188640"/>
            <a:ext cx="4932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139952" y="-171400"/>
            <a:ext cx="50040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СТАТЬЯ 4.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ГОСУДАРСТВА КОНВЕНЦИИ ДОЛЖНЫ СТРЕМИТЬСЯ В МЕРУ ВСЕХ СВОИХ РЕСУРСОВ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ОСУЩЕСТВЛЯТЬ СОЦИАЛЬНЫЕ, ЭКОНОМИЧЕСКИЕ И КУЛЬТУРНЫЕ ПРАВА РЕБЕНКА. ЕСЛИ РЕСУРСОВ НЕ ХВАТАЕТ, НЕОБХОДИМО ИСКАТЬ РЕШЕНИЕ ПУТЕМ МЕЖДУНАРОДНОГО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СОТРУДНИЧЕСТВА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3" name="Picture 5" descr="00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CFE"/>
              </a:clrFrom>
              <a:clrTo>
                <a:srgbClr val="FB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2133600"/>
            <a:ext cx="4248472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%5Bwallcoo_com%5D_1_CG_seasons_spring_HS024_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0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60648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СТАТЬЯ 6.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КАЖДЫЙ РЕБЕНОК ИМЕЕТ ПРАВО НА ЖИЗНЬ И РАЗВИТИЕ.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" descr="00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1F6FA"/>
              </a:clrFrom>
              <a:clrTo>
                <a:srgbClr val="F1F6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554182"/>
            <a:ext cx="4680520" cy="6303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%5Bwallcoo_com%5D_1_CG_seasons_spring_HS024_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0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60648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мой\Downloads\сертифекаты\hello_html_41bec48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773"/>
            <a:ext cx="9144000" cy="6824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%5Bwallcoo_com%5D_1_CG_seasons_spring_HS024_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0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60648"/>
            <a:ext cx="4139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мой\Downloads\сертифекаты\img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%5Bwallcoo_com%5D_1_CG_seasons_spring_HS024_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0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609600" y="0"/>
            <a:ext cx="8229600" cy="1570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ПРАВА РЕБЕНКА В РОССИЙСКОМ ЗАКОНОДАТЕЛЬСТВЕ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1124744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ФЕДЕРАЛЬНЫЙ ЗАКОН № 124-ФЗ ОТ 24.07.98 г. «ОБ ОСНОВНЫХ ГАРАНТИЯХ ПРАВ РЕБЕНКА В РФ»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7" descr="3P631CAW60457CAN17WPMCAC1YYNFCAQYRME7CANWRFQBCAH3X3JVCAW4JM29CAWEGEIQCAKAPD62CARSBRD9CASQJQLVCAMLAH1FCA8XYTCXCAFYMMYACA56FCXKCASIBQPJCAM3LSDKCAEDAF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16832"/>
            <a:ext cx="2855201" cy="396044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3347864" y="1772816"/>
            <a:ext cx="54726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Право на жизнь</a:t>
            </a:r>
          </a:p>
          <a:p>
            <a:r>
              <a:rPr lang="ru-RU" sz="2000" b="1" i="1" dirty="0" smtClean="0"/>
              <a:t>Право на имя при рождении</a:t>
            </a:r>
          </a:p>
          <a:p>
            <a:r>
              <a:rPr lang="ru-RU" sz="2000" b="1" i="1" dirty="0" smtClean="0"/>
              <a:t>Право на медицинскую помощь</a:t>
            </a:r>
          </a:p>
          <a:p>
            <a:r>
              <a:rPr lang="ru-RU" sz="2000" b="1" i="1" dirty="0" smtClean="0"/>
              <a:t>Право на образование</a:t>
            </a:r>
          </a:p>
          <a:p>
            <a:r>
              <a:rPr lang="ru-RU" sz="2000" b="1" i="1" dirty="0" smtClean="0"/>
              <a:t>Право на отдых и досуг</a:t>
            </a:r>
          </a:p>
          <a:p>
            <a:r>
              <a:rPr lang="ru-RU" sz="2000" b="1" i="1" dirty="0" smtClean="0"/>
              <a:t>Право иметь имущество</a:t>
            </a:r>
          </a:p>
          <a:p>
            <a:r>
              <a:rPr lang="ru-RU" sz="2000" b="1" i="1" dirty="0" smtClean="0"/>
              <a:t>Право  свободно выражать свои взгляды</a:t>
            </a:r>
          </a:p>
          <a:p>
            <a:r>
              <a:rPr lang="ru-RU" sz="2000" b="1" i="1" dirty="0" smtClean="0"/>
              <a:t>Право на свободное перемещение</a:t>
            </a:r>
          </a:p>
          <a:p>
            <a:r>
              <a:rPr lang="ru-RU" sz="2000" b="1" i="1" dirty="0" smtClean="0"/>
              <a:t>Право на заботу и воспитание родителями</a:t>
            </a:r>
          </a:p>
          <a:p>
            <a:r>
              <a:rPr lang="ru-RU" sz="2000" b="1" i="1" dirty="0" smtClean="0"/>
              <a:t>Право на всестороннее развитие и уважение человеческого достоинства( ни один ребенок не должен подвергаться жестокому обращению, насилию и оскорблениям)</a:t>
            </a:r>
          </a:p>
          <a:p>
            <a:r>
              <a:rPr lang="ru-RU" sz="2000" b="1" i="1" dirty="0" smtClean="0"/>
              <a:t>Право на личную жизнь, семейную жизнь, неприкосновенность жилища, тайну переписки.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%5Bwallcoo_com%5D_1_CG_seasons_spring_HS024_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0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609600" y="0"/>
            <a:ext cx="8229600" cy="1570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4000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Права детей в Российской Федерации регулируются следующими законами: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"Конвенция о правах ребенка" (одобрена Генеральной Ассамблеей ООН 20.11.1989, вступила в силу для СССР 15.09.1990);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Конституция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Семейный кодекс РФ;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21.11.2011 N 323-ФЗ "Об основах охраны здоровья граждан в Российской Федерации";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29.12.2012 N 273-ФЗ "Об образовании в Российской Федерации";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24.07.1998 N 124-ФЗ "Об основных гарантиях прав ребенка в Российской Федерации";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21.12.1996 N 159-ФЗ "О дополнительных гарантиях по социальной поддержке детей-сирот и детей, оставшихся без попечения родителей";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24.11.1995 N 181-ФЗ "О социальной защите инвалидов в Российской Федерации".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%5Bwallcoo_com%5D_1_CG_seasons_spring_HS024_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0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609600" y="0"/>
            <a:ext cx="8229600" cy="1570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мой\Downloads\narushenie-prav-nesovershennoletnih-dete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0688"/>
            <a:ext cx="8154566" cy="5762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%5Bwallcoo_com%5D_1_CG_seasons_spring_HS024_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0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609600" y="0"/>
            <a:ext cx="8229600" cy="1570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мой\Downloads\1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%5Bwallcoo_com%5D_1_CG_seasons_spring_HS024_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7" name="Picture 3" descr="C:\Users\мой\Downloads\сертифекаты\img1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%5Bwallcoo_com%5D_1_CG_seasons_spring_HS024_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801" y="0"/>
            <a:ext cx="930724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324528" cy="732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Декларация  </a:t>
            </a:r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 ребенка </a:t>
            </a:r>
            <a:endParaRPr lang="ru-RU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принципов отражают главные обязанности взрослых перед детьми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1-й  Все дети имеют равные со своими сверстниками права, которые не могут быть ущемлены, занижены или отменены вовсе.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2-ой Каждый ребенок имеет право на собственное достоинство и возможность развиваться нравственно, физически, духовно.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3-й  Государство обязано обеспечить проживающих на его территории детей гражданством, а родители обязаны дать им имя.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4-й  Дети имеют право на социальный уход и медицинскую поддержку, которые должны быть предоставлены его матери во время беременности и послеродовый период. Каждый ребенок имеет право на жилье и питание.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5-й  Неполноценные (физически или психически) дети должны быть обеспечены особой заботой и вниманием.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%5Bwallcoo_com%5D_1_CG_seasons_spring_HS024_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188641"/>
            <a:ext cx="8568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6-й . Каждый ребенок имеет право на любовь со стороны родителей и государства, чьим гражданином он является. 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7-й  Всем детям предоставляется бесплатное обучение. Они имеют право играть и развиваться. Родители же должны учить их ответственности и полезности своему обществу. 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8-й . Права ребенка определяются как первостепенные в возможности получить помощь. 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9-й . Декларация защищает детей от жестокого обращения и эксплуатации. Ребенок не должен привлекаться к выполнению работ, приносящих вред его развитию и эмоциональной стабильности. К детям нельзя применять силу. 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10-й . Каждый ребенок имеет право на мирную жизнь, в которой взрослые люди, в частности, родители, учат его заботе и взаимопониманию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%5Bwallcoo_com%5D_1_CG_seasons_spring_HS024_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387" name="Picture 3" descr="C:\Users\мой\Downloads\сертифекаты\img_php7AJh9Z_Profilaktika-nasiliya-nad-detmi-v-seme_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%5Bwallcoo_com%5D_1_CG_seasons_spring_HS024_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Users\мой\Downloads\сертифекаты\1297416813_preview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%5Bwallcoo_com%5D_1_CG_seasons_spring_HS024_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5" descr="0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DF8"/>
              </a:clrFrom>
              <a:clrTo>
                <a:srgbClr val="FEFD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0"/>
            <a:ext cx="5867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%5Bwallcoo_com%5D_1_CG_seasons_spring_HS024_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0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СТАТЬЯ 1.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РЕБЕНОК – ЭТО ЧЕЛОВЕК, НЕ ДОСТИГШИЙ 18 ЛЕТ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00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9FE"/>
              </a:clrFrom>
              <a:clrTo>
                <a:srgbClr val="FAF9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836712"/>
            <a:ext cx="6120680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%5Bwallcoo_com%5D_1_CG_seasons_spring_HS024_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0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8864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СТАТЬЯ 2.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ДЕТИ ИМЕЮТ ОДИНАКОВЫЕ ПРАВА И РАВНУЮ ЦЕННОСТЬ. НИКТО НЕ ДОЛЖЕН ПОДВЕРГАТЬСЯ ДИСКРИМИНАЦИИ.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7" descr="00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9FF"/>
              </a:clrFrom>
              <a:clrTo>
                <a:srgbClr val="FAF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1268760"/>
            <a:ext cx="5616624" cy="558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389</Words>
  <Application>Microsoft Office PowerPoint</Application>
  <PresentationFormat>Экран (4:3)</PresentationFormat>
  <Paragraphs>47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мой</dc:creator>
  <cp:lastModifiedBy>Александр Цуранов</cp:lastModifiedBy>
  <cp:revision>50</cp:revision>
  <dcterms:created xsi:type="dcterms:W3CDTF">2017-12-03T14:07:04Z</dcterms:created>
  <dcterms:modified xsi:type="dcterms:W3CDTF">2021-10-09T13:04:52Z</dcterms:modified>
</cp:coreProperties>
</file>