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236207-96A3-40AB-B535-6715C597FFF7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9009FF-E4E1-40BC-A4ED-9414D05B66C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мнемотехники при разучивании стихотворений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Подготовила воспитатель логопедической группы: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Цуранова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 В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86409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«Новый Год»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2530" name="Picture 2" descr="новый г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4536504" cy="582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788023" y="1052737"/>
          <a:ext cx="4176462" cy="5400600"/>
        </p:xfrm>
        <a:graphic>
          <a:graphicData uri="http://schemas.openxmlformats.org/drawingml/2006/table">
            <a:tbl>
              <a:tblPr/>
              <a:tblGrid>
                <a:gridCol w="1392154"/>
                <a:gridCol w="1392154"/>
                <a:gridCol w="1392154"/>
              </a:tblGrid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Встали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девочки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кружок,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встали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примолкли.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Дед Мороз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огни зажёг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высокой ёлке.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Наверху -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звезда,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бусы в два ряда.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Пусть не гаснет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ёлка,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пусть горит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всегда!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10801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«Белый мишка»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3554" name="Picture 2" descr="животные севе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62236"/>
            <a:ext cx="5193628" cy="599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08101" y="1196752"/>
          <a:ext cx="3384378" cy="4680519"/>
        </p:xfrm>
        <a:graphic>
          <a:graphicData uri="http://schemas.openxmlformats.org/drawingml/2006/table">
            <a:tbl>
              <a:tblPr/>
              <a:tblGrid>
                <a:gridCol w="1128126"/>
                <a:gridCol w="1128126"/>
                <a:gridCol w="1128126"/>
              </a:tblGrid>
              <a:tr h="1560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Белый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мишка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рыбалку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спеша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идёт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вразвалку.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Чует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мишка-рыболов,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богатый ждёт улов.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11521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«Кармашки»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4578" name="Picture 2" descr="кармаш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4814113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148064" y="1484783"/>
          <a:ext cx="3744417" cy="4248473"/>
        </p:xfrm>
        <a:graphic>
          <a:graphicData uri="http://schemas.openxmlformats.org/drawingml/2006/table">
            <a:tbl>
              <a:tblPr/>
              <a:tblGrid>
                <a:gridCol w="1248139"/>
                <a:gridCol w="1248139"/>
                <a:gridCol w="1248139"/>
              </a:tblGrid>
              <a:tr h="1825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Есть на новом платье у меня кармашки.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кармашках этих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вышиты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ромашки.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Ромашки, ромашки,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будто луговые.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Ромашки, ромашки,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словно как живые.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«Манная каша»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5602" name="Picture 2" descr="каш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4451176" cy="51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788023" y="1268763"/>
          <a:ext cx="4176465" cy="4968550"/>
        </p:xfrm>
        <a:graphic>
          <a:graphicData uri="http://schemas.openxmlformats.org/drawingml/2006/table">
            <a:tbl>
              <a:tblPr/>
              <a:tblGrid>
                <a:gridCol w="1392155"/>
                <a:gridCol w="1392155"/>
                <a:gridCol w="1392155"/>
              </a:tblGrid>
              <a:tr h="993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Рыбкам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банку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сыплют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манку,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рыбки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золотом горят.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Мне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манки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утром рано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варят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кашу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твердят,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и я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каши той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тоже буду золотой.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«Продукты»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6626" name="Picture 2" descr="продук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4771538" cy="572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4049" y="1340769"/>
          <a:ext cx="3960438" cy="4680519"/>
        </p:xfrm>
        <a:graphic>
          <a:graphicData uri="http://schemas.openxmlformats.org/drawingml/2006/table">
            <a:tbl>
              <a:tblPr/>
              <a:tblGrid>
                <a:gridCol w="1320146"/>
                <a:gridCol w="1320146"/>
                <a:gridCol w="1320146"/>
              </a:tblGrid>
              <a:tr h="954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Рыбу,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мясо,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сок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фрукты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называем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«продукты».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Молоко,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творожок,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крупу,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пирожок.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Всё, что мы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едим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пьём,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продуктами зовём.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366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«Космонавт»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7650" name="Picture 2" descr="космо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4663684" cy="564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76055" y="1124743"/>
          <a:ext cx="3888432" cy="5040560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  <a:gridCol w="1296144"/>
              </a:tblGrid>
              <a:tr h="1314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тёмном небе звёзды светят.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Космонавт 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летит в ракете.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День летит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ночь летит.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на Землю вниз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глядит.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Видит сверху он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поля,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горы,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реки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моря.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Видит о весь шар земной,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шар земной -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наш дом родной.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«Осень»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осен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439248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16016" y="1988839"/>
          <a:ext cx="4104455" cy="3384378"/>
        </p:xfrm>
        <a:graphic>
          <a:graphicData uri="http://schemas.openxmlformats.org/drawingml/2006/table">
            <a:tbl>
              <a:tblPr/>
              <a:tblGrid>
                <a:gridCol w="1367605"/>
                <a:gridCol w="1368425"/>
                <a:gridCol w="1368425"/>
              </a:tblGrid>
              <a:tr h="112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Опустел скворечник,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улетели птицы,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листьям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деревьях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тоже не сидится.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Целый день сегодня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1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всё летят, летят.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Видно, тоже в Африку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улететь хотят.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«Осеннее утро»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5362" name="Picture 2" descr="улетает лето(мнемотехник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4536504" cy="609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32039" y="811517"/>
          <a:ext cx="4032450" cy="5954760"/>
        </p:xfrm>
        <a:graphic>
          <a:graphicData uri="http://schemas.openxmlformats.org/drawingml/2006/table">
            <a:tbl>
              <a:tblPr/>
              <a:tblGrid>
                <a:gridCol w="1343612"/>
                <a:gridCol w="1344419"/>
                <a:gridCol w="1344419"/>
              </a:tblGrid>
              <a:tr h="8987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Стало вдруг светлее вдвое,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двор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как в солнечных лучах: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это платье золотое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у березы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на плечах.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Утром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мы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во двор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идем 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листья сыплются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дождем.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7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Под ногами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шелестят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и летят, летят, летят…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1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Пролетают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паутинки с паучками в серединке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и высоко от земли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пролетели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журавли.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Всё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летит…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Должно быть, это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улетает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наше лето.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3415" marR="5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«Осенние деревья»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осенние деревь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4786833" cy="5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76055" y="1124744"/>
          <a:ext cx="3888434" cy="5472608"/>
        </p:xfrm>
        <a:graphic>
          <a:graphicData uri="http://schemas.openxmlformats.org/drawingml/2006/table">
            <a:tbl>
              <a:tblPr/>
              <a:tblGrid>
                <a:gridCol w="1295626"/>
                <a:gridCol w="1296404"/>
                <a:gridCol w="1296404"/>
              </a:tblGrid>
              <a:tr h="3985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Ветер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лесу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летал,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7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ветер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листики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считал.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7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Вот дубовый,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вот кленовый,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вот рябиновый резной,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7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вот с берёзы золотой.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Вот последний лист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осинки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8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ветер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бросил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тропинку.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847088"/>
          </a:xfrm>
        </p:spPr>
        <p:txBody>
          <a:bodyPr>
            <a:normAutofit/>
          </a:bodyPr>
          <a:lstStyle/>
          <a:p>
            <a:r>
              <a:rPr lang="ru-RU" b="1" dirty="0"/>
              <a:t>«Хлеб»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7410" name="Picture 2" descr="хле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4665617" cy="573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32040" y="1196752"/>
          <a:ext cx="4032447" cy="5112568"/>
        </p:xfrm>
        <a:graphic>
          <a:graphicData uri="http://schemas.openxmlformats.org/drawingml/2006/table">
            <a:tbl>
              <a:tblPr/>
              <a:tblGrid>
                <a:gridCol w="1344149"/>
                <a:gridCol w="1344149"/>
                <a:gridCol w="1344149"/>
              </a:tblGrid>
              <a:tr h="1395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Вот он хлебушек душистый,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вот он круглый,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золотистый.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В каждый дом,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на каждый стол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он пожаловал, пришёл.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В нём здоровье,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сила наша.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В нём чудесное тепло.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Сколько рук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Verdana"/>
                          <a:ea typeface="Times New Roman"/>
                          <a:cs typeface="Times New Roman"/>
                        </a:rPr>
                        <a:t>его растило,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охраняло, берегло!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1658448"/>
          </a:xfrm>
        </p:spPr>
        <p:txBody>
          <a:bodyPr>
            <a:normAutofit/>
          </a:bodyPr>
          <a:lstStyle/>
          <a:p>
            <a:r>
              <a:rPr lang="ru-RU" b="1" dirty="0"/>
              <a:t>«Снегири»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8434" name="Picture 2" descr="снегир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5112819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08104" y="1700809"/>
          <a:ext cx="3384376" cy="4536504"/>
        </p:xfrm>
        <a:graphic>
          <a:graphicData uri="http://schemas.openxmlformats.org/drawingml/2006/table">
            <a:tbl>
              <a:tblPr/>
              <a:tblGrid>
                <a:gridCol w="1127674"/>
                <a:gridCol w="1128351"/>
                <a:gridCol w="1128351"/>
              </a:tblGrid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  <a:cs typeface="Times New Roman"/>
                        </a:rPr>
                        <a:t>Вот на ветках,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  <a:cs typeface="Times New Roman"/>
                        </a:rPr>
                        <a:t>посмотри,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  <a:cs typeface="Times New Roman"/>
                        </a:rPr>
                        <a:t>в красных майках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  <a:cs typeface="Times New Roman"/>
                        </a:rPr>
                        <a:t>снегири.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  <a:cs typeface="Times New Roman"/>
                        </a:rPr>
                        <a:t>Распушили перышки,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  <a:cs typeface="Times New Roman"/>
                        </a:rPr>
                        <a:t>греются на солнышке.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  <a:cs typeface="Times New Roman"/>
                        </a:rPr>
                        <a:t>Головой вертят,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  <a:cs typeface="Times New Roman"/>
                        </a:rPr>
                        <a:t>улететь хотят.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361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«Шапка»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9458" name="Picture 2" descr="шап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4920661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292079" y="1268760"/>
          <a:ext cx="3672408" cy="4824536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24136"/>
              </a:tblGrid>
              <a:tr h="1339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Шапка шерстяная,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наверху помпон.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Круглый,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словно мячик,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пушистый он.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Есть ещё у шапки отворот цветной.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Буду в этой шапке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бегать я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зимой.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200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«Киска»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482" name="Picture 2" descr="домашние животн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4602038" cy="567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76055" y="1412776"/>
          <a:ext cx="3888432" cy="4680521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  <a:gridCol w="1296144"/>
              </a:tblGrid>
              <a:tr h="111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Телевизор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вместе с нами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смотрит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наша киска.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Видит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мышку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экране.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Мышка,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вроде, близко.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Мог бы славным быть обед.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Только хвать,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 мышки нет!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79208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«9 мая»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1506" name="Picture 2" descr="9 м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5115453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08105" y="1124744"/>
          <a:ext cx="3312366" cy="5328592"/>
        </p:xfrm>
        <a:graphic>
          <a:graphicData uri="http://schemas.openxmlformats.org/drawingml/2006/table">
            <a:tbl>
              <a:tblPr/>
              <a:tblGrid>
                <a:gridCol w="1104122"/>
                <a:gridCol w="1104122"/>
                <a:gridCol w="1104122"/>
              </a:tblGrid>
              <a:tr h="11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День Победы -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светлый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праздник.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 ему так рад,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потому что вместе с дедом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еду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парад.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Пусть мой деда твёрдо знает: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буду я в строю.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Защищать, как он,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смогу я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Родину свою!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551</Words>
  <Application>Microsoft Office PowerPoint</Application>
  <PresentationFormat>Экран (4:3)</PresentationFormat>
  <Paragraphs>195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Приемы мнемотехники при разучивании стихотворений </vt:lpstr>
      <vt:lpstr>«Осень» </vt:lpstr>
      <vt:lpstr>«Осеннее утро» </vt:lpstr>
      <vt:lpstr>«Осенние деревья» </vt:lpstr>
      <vt:lpstr>«Хлеб» </vt:lpstr>
      <vt:lpstr>«Снегири» </vt:lpstr>
      <vt:lpstr>«Шапка» </vt:lpstr>
      <vt:lpstr>«Киска» </vt:lpstr>
      <vt:lpstr>«9 мая» </vt:lpstr>
      <vt:lpstr>«Новый Год» </vt:lpstr>
      <vt:lpstr>«Белый мишка» </vt:lpstr>
      <vt:lpstr>«Кармашки» </vt:lpstr>
      <vt:lpstr>«Манная каша» </vt:lpstr>
      <vt:lpstr>«Продукты» </vt:lpstr>
      <vt:lpstr>«Космонавт»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Мнемотблици для заучивания</dc:title>
  <dc:creator>Bars</dc:creator>
  <cp:lastModifiedBy>Bars</cp:lastModifiedBy>
  <cp:revision>8</cp:revision>
  <dcterms:created xsi:type="dcterms:W3CDTF">2016-10-05T11:55:43Z</dcterms:created>
  <dcterms:modified xsi:type="dcterms:W3CDTF">2016-10-05T13:11:33Z</dcterms:modified>
</cp:coreProperties>
</file>