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B88A6-7EBC-4132-850B-CC348E66870B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2279-C397-479C-90E7-1E0C063D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уголка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2279-C397-479C-90E7-1E0C063D35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Фотки</a:t>
            </a:r>
            <a:r>
              <a:rPr lang="ru-RU" baseline="0" dirty="0" smtClean="0"/>
              <a:t> вставить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2279-C397-479C-90E7-1E0C063D35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1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 макета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2279-C397-479C-90E7-1E0C063D35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4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8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0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6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1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0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9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3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3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CCDC-B072-4683-BEFA-DF81CF7F2843}" type="datetimeFigureOut">
              <a:rPr lang="ru-RU" smtClean="0"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C242-0F55-454F-86C2-9B7934AAE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59910_4-p-fon-dlya-prezentatsii-dorozhnoe-dvizhe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619672" y="1700808"/>
            <a:ext cx="6838528" cy="2736305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alt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</a:rPr>
            </a:br>
            <a:r>
              <a:rPr lang="ru-RU" altLang="ru-RU" sz="3100" b="1" i="1" dirty="0">
                <a:solidFill>
                  <a:srgbClr val="C00000"/>
                </a:solidFill>
              </a:rPr>
              <a:t/>
            </a:r>
            <a:br>
              <a:rPr lang="ru-RU" altLang="ru-RU" sz="3100" b="1" i="1" dirty="0">
                <a:solidFill>
                  <a:srgbClr val="C00000"/>
                </a:solidFill>
              </a:rPr>
            </a:br>
            <a:r>
              <a:rPr lang="ru-RU" alt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</a:rPr>
            </a:br>
            <a:r>
              <a:rPr lang="ru-RU" altLang="ru-RU" sz="3100" b="1" i="1" dirty="0">
                <a:solidFill>
                  <a:srgbClr val="C00000"/>
                </a:solidFill>
              </a:rPr>
              <a:t/>
            </a:r>
            <a:br>
              <a:rPr lang="ru-RU" altLang="ru-RU" sz="3100" b="1" i="1" dirty="0">
                <a:solidFill>
                  <a:srgbClr val="C00000"/>
                </a:solidFill>
              </a:rPr>
            </a:br>
            <a:r>
              <a:rPr lang="ru-RU" altLang="ru-RU" sz="3100" b="1" i="1" dirty="0" smtClean="0">
                <a:solidFill>
                  <a:srgbClr val="C00000"/>
                </a:solidFill>
              </a:rPr>
              <a:t>МБДОУ г. Иркутска  детский </a:t>
            </a:r>
            <a:r>
              <a:rPr lang="ru-RU" altLang="ru-RU" sz="3100" b="1" i="1" dirty="0">
                <a:solidFill>
                  <a:srgbClr val="C00000"/>
                </a:solidFill>
              </a:rPr>
              <a:t>сад </a:t>
            </a:r>
            <a:r>
              <a:rPr lang="ru-RU" altLang="ru-RU" sz="3100" b="1" i="1" dirty="0" smtClean="0">
                <a:solidFill>
                  <a:srgbClr val="C00000"/>
                </a:solidFill>
              </a:rPr>
              <a:t>№15</a:t>
            </a:r>
            <a:r>
              <a:rPr lang="ru-RU" alt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</a:rPr>
            </a:br>
            <a:r>
              <a:rPr lang="ru-RU" altLang="ru-RU" sz="4800" b="1" i="1" dirty="0" smtClean="0">
                <a:solidFill>
                  <a:srgbClr val="00B050"/>
                </a:solidFill>
              </a:rPr>
              <a:t>Конкурс </a:t>
            </a:r>
            <a:r>
              <a:rPr lang="ru-RU" altLang="ru-RU" sz="4800" b="1" i="1" dirty="0" smtClean="0">
                <a:solidFill>
                  <a:srgbClr val="00B050"/>
                </a:solidFill>
              </a:rPr>
              <a:t>профессионального мастерства для педагогов </a:t>
            </a:r>
            <a:r>
              <a:rPr lang="ru-RU" altLang="ru-RU" sz="4800" b="1" i="1" dirty="0" smtClean="0">
                <a:solidFill>
                  <a:srgbClr val="00B050"/>
                </a:solidFill>
              </a:rPr>
              <a:t>ДОУ</a:t>
            </a:r>
            <a:br>
              <a:rPr lang="ru-RU" altLang="ru-RU" sz="4800" b="1" i="1" dirty="0" smtClean="0">
                <a:solidFill>
                  <a:srgbClr val="00B050"/>
                </a:solidFill>
              </a:rPr>
            </a:br>
            <a:r>
              <a:rPr lang="ru-RU" altLang="ru-RU" b="1" i="1" dirty="0" smtClean="0">
                <a:solidFill>
                  <a:srgbClr val="00B050"/>
                </a:solidFill>
              </a:rPr>
              <a:t>«Лучший уголок по ПДД»</a:t>
            </a:r>
            <a:br>
              <a:rPr lang="ru-RU" altLang="ru-RU" b="1" i="1" dirty="0" smtClean="0">
                <a:solidFill>
                  <a:srgbClr val="00B050"/>
                </a:solidFill>
              </a:rPr>
            </a:br>
            <a:r>
              <a:rPr lang="ru-RU" alt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altLang="ru-RU" sz="2000" b="1" i="1" dirty="0" smtClean="0">
                <a:solidFill>
                  <a:srgbClr val="C00000"/>
                </a:solidFill>
              </a:rPr>
              <a:t>одготовили воспитатели:</a:t>
            </a:r>
            <a:br>
              <a:rPr lang="ru-RU" altLang="ru-RU" sz="2000" b="1" i="1" dirty="0" smtClean="0">
                <a:solidFill>
                  <a:srgbClr val="C00000"/>
                </a:solidFill>
              </a:rPr>
            </a:br>
            <a:r>
              <a:rPr lang="ru-RU" altLang="ru-RU" sz="2000" b="1" i="1" dirty="0" err="1" smtClean="0">
                <a:solidFill>
                  <a:srgbClr val="C00000"/>
                </a:solidFill>
              </a:rPr>
              <a:t>Хуснудинова</a:t>
            </a:r>
            <a:r>
              <a:rPr lang="ru-RU" altLang="ru-RU" sz="2000" b="1" i="1" dirty="0" smtClean="0">
                <a:solidFill>
                  <a:srgbClr val="C00000"/>
                </a:solidFill>
              </a:rPr>
              <a:t> Н.В,</a:t>
            </a:r>
            <a:br>
              <a:rPr lang="ru-RU" altLang="ru-RU" sz="2000" b="1" i="1" dirty="0" smtClean="0">
                <a:solidFill>
                  <a:srgbClr val="C00000"/>
                </a:solidFill>
              </a:rPr>
            </a:br>
            <a:r>
              <a:rPr lang="ru-RU" altLang="ru-RU" sz="2000" b="1" i="1" dirty="0" err="1" smtClean="0">
                <a:solidFill>
                  <a:srgbClr val="C00000"/>
                </a:solidFill>
              </a:rPr>
              <a:t>Цуранова</a:t>
            </a:r>
            <a:r>
              <a:rPr lang="ru-RU" altLang="ru-RU" sz="2000" b="1" i="1" dirty="0" smtClean="0">
                <a:solidFill>
                  <a:srgbClr val="C00000"/>
                </a:solidFill>
              </a:rPr>
              <a:t> Н.В</a:t>
            </a:r>
            <a:r>
              <a:rPr lang="ru-RU" altLang="ru-RU" b="1" i="1" dirty="0">
                <a:solidFill>
                  <a:srgbClr val="C00000"/>
                </a:solidFill>
              </a:rPr>
              <a:t/>
            </a:r>
            <a:br>
              <a:rPr lang="ru-RU" altLang="ru-RU" b="1" i="1" dirty="0">
                <a:solidFill>
                  <a:srgbClr val="C00000"/>
                </a:solidFill>
              </a:rPr>
            </a:br>
            <a:endParaRPr lang="ru-RU" altLang="ru-RU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ce3/00048d3a-b7b8291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20916" y="246743"/>
            <a:ext cx="4107543" cy="2612571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В уголке есть подборка детской художественной литературы по правилам дорожного движения и правилам поведения на дорогах.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3024722"/>
            <a:ext cx="3573323" cy="233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14851"/>
            <a:ext cx="3612389" cy="250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003" y="2798873"/>
            <a:ext cx="3411453" cy="256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9910_4-p-fon-dlya-prezentatsii-dorozhnoe-dvizhe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59910_4-p-fon-dlya-prezentatsii-dorozhnoe-dvizheni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052737"/>
            <a:ext cx="6264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Хотим представить всем для обозрения 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Наш уголок по правилам дорожного движения!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1011/000910c0-1c9cbdbd/hello_html_m631382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олна 9"/>
          <p:cNvSpPr/>
          <p:nvPr/>
        </p:nvSpPr>
        <p:spPr>
          <a:xfrm>
            <a:off x="2843808" y="188641"/>
            <a:ext cx="2945068" cy="2160240"/>
          </a:xfrm>
          <a:prstGeom prst="wav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5"/>
          <p:cNvSpPr txBox="1"/>
          <p:nvPr/>
        </p:nvSpPr>
        <p:spPr>
          <a:xfrm>
            <a:off x="3275856" y="476672"/>
            <a:ext cx="2077987" cy="15934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 smtClean="0">
                <a:solidFill>
                  <a:schemeClr val="bg1"/>
                </a:solidFill>
              </a:rPr>
              <a:t>Чтоб аварий избегать</a:t>
            </a:r>
            <a:endParaRPr lang="ru-RU" sz="2800" i="1" kern="1200" dirty="0">
              <a:solidFill>
                <a:schemeClr val="bg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6156176" y="332656"/>
            <a:ext cx="2785874" cy="2016226"/>
          </a:xfrm>
          <a:prstGeom prst="wav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7"/>
          <p:cNvSpPr txBox="1"/>
          <p:nvPr/>
        </p:nvSpPr>
        <p:spPr>
          <a:xfrm>
            <a:off x="6864063" y="692697"/>
            <a:ext cx="2077987" cy="1152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 smtClean="0"/>
              <a:t>Надо строго соблюдать </a:t>
            </a:r>
            <a:endParaRPr lang="ru-RU" sz="2800" i="1" kern="1200" dirty="0"/>
          </a:p>
        </p:txBody>
      </p:sp>
      <p:sp>
        <p:nvSpPr>
          <p:cNvPr id="14" name="Волна 13"/>
          <p:cNvSpPr/>
          <p:nvPr/>
        </p:nvSpPr>
        <p:spPr>
          <a:xfrm>
            <a:off x="2843808" y="2570162"/>
            <a:ext cx="2945068" cy="1938957"/>
          </a:xfrm>
          <a:prstGeom prst="wav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олна 15"/>
          <p:cNvSpPr/>
          <p:nvPr/>
        </p:nvSpPr>
        <p:spPr>
          <a:xfrm>
            <a:off x="6156176" y="2348882"/>
            <a:ext cx="2785874" cy="2160237"/>
          </a:xfrm>
          <a:prstGeom prst="wave">
            <a:avLst/>
          </a:prstGeom>
          <a:solidFill>
            <a:srgbClr val="957DA3"/>
          </a:solidFill>
          <a:ln>
            <a:solidFill>
              <a:srgbClr val="957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9"/>
          <p:cNvSpPr txBox="1"/>
          <p:nvPr/>
        </p:nvSpPr>
        <p:spPr>
          <a:xfrm>
            <a:off x="3128591" y="2996952"/>
            <a:ext cx="2077987" cy="1008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 smtClean="0"/>
              <a:t>Правила движения </a:t>
            </a:r>
            <a:endParaRPr lang="ru-RU" sz="2800" i="1" kern="1200" dirty="0"/>
          </a:p>
        </p:txBody>
      </p:sp>
      <p:sp>
        <p:nvSpPr>
          <p:cNvPr id="19" name="Скругленный прямоугольник 11"/>
          <p:cNvSpPr txBox="1"/>
          <p:nvPr/>
        </p:nvSpPr>
        <p:spPr>
          <a:xfrm>
            <a:off x="6864063" y="3068961"/>
            <a:ext cx="2077987" cy="9361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 smtClean="0"/>
              <a:t>И нормы поведения. </a:t>
            </a:r>
            <a:endParaRPr lang="ru-RU" sz="2800" i="1" kern="1200" dirty="0"/>
          </a:p>
        </p:txBody>
      </p:sp>
    </p:spTree>
    <p:extLst>
      <p:ext uri="{BB962C8B-B14F-4D97-AF65-F5344CB8AC3E}">
        <p14:creationId xmlns:p14="http://schemas.microsoft.com/office/powerpoint/2010/main" val="13546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3.infourok.ru/uploads/ex/0ce3/00048d3a-b7b8291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 txBox="1"/>
          <p:nvPr/>
        </p:nvSpPr>
        <p:spPr>
          <a:xfrm>
            <a:off x="162206" y="329016"/>
            <a:ext cx="8819587" cy="1794587"/>
          </a:xfrm>
          <a:prstGeom prst="rect">
            <a:avLst/>
          </a:prstGeom>
          <a:solidFill>
            <a:srgbClr val="957DA3"/>
          </a:solidFill>
          <a:ln>
            <a:solidFill>
              <a:srgbClr val="957DA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i="1" kern="1200" dirty="0" smtClean="0"/>
              <a:t>Дети – самая уязвимая категория участников дорожного движения.</a:t>
            </a:r>
            <a:endParaRPr lang="ru-RU" sz="3600" b="1" i="1" kern="1200" dirty="0"/>
          </a:p>
        </p:txBody>
      </p:sp>
      <p:sp>
        <p:nvSpPr>
          <p:cNvPr id="7" name="Скругленный прямоугольник 6"/>
          <p:cNvSpPr txBox="1"/>
          <p:nvPr/>
        </p:nvSpPr>
        <p:spPr>
          <a:xfrm>
            <a:off x="175170" y="2288277"/>
            <a:ext cx="8819587" cy="25910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kern="1200" dirty="0" smtClean="0"/>
              <a:t>Знакомство дошкольников с правилами дорожного движения и воспитание безопасного поведения у детей – одна из важнейших задач дошкольного учреждения. </a:t>
            </a:r>
            <a:endParaRPr lang="ru-RU" sz="3200" b="1" i="1" kern="1200" dirty="0"/>
          </a:p>
        </p:txBody>
      </p:sp>
    </p:spTree>
    <p:extLst>
      <p:ext uri="{BB962C8B-B14F-4D97-AF65-F5344CB8AC3E}">
        <p14:creationId xmlns:p14="http://schemas.microsoft.com/office/powerpoint/2010/main" val="12493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9910_4-p-fon-dlya-prezentatsii-dorozhnoe-dvizhe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204864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i="1" dirty="0"/>
              <a:t>Для реализации этой задачи в нашей группе создан уголок по обучению детей правилам дорожного движения.</a:t>
            </a:r>
            <a:endParaRPr lang="ru-RU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83671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Правила дорожные Всем детям знать положено! На дороге не играй- Это опасно! Знай!</a:t>
            </a:r>
          </a:p>
        </p:txBody>
      </p:sp>
    </p:spTree>
    <p:extLst>
      <p:ext uri="{BB962C8B-B14F-4D97-AF65-F5344CB8AC3E}">
        <p14:creationId xmlns:p14="http://schemas.microsoft.com/office/powerpoint/2010/main" val="19864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1011/000910c0-1c9cbdbd/hello_html_m631382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ce3/00048d3a-b7b82910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0" y="188640"/>
            <a:ext cx="8964488" cy="20162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/>
              <a:t>       </a:t>
            </a:r>
            <a:r>
              <a:rPr lang="ru-RU" sz="2800" b="1" i="1" dirty="0"/>
              <a:t>Уголок яркий, красочный, доступен детям и вызывает у них интерес к самостоятельной деятельности по изучению правил дорожного движения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4943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uploads/posts/2021-01/1610813897_2-p-fon-dlya-prezentatsii-pdd-detyam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57"/>
            <a:ext cx="9144000" cy="70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41741"/>
            <a:ext cx="3694443" cy="53034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 smtClean="0">
                <a:solidFill>
                  <a:srgbClr val="FF0000"/>
                </a:solidFill>
              </a:rPr>
              <a:t>Уголок </a:t>
            </a:r>
            <a:r>
              <a:rPr lang="ru-RU" sz="2000" i="1" dirty="0">
                <a:solidFill>
                  <a:srgbClr val="FF0000"/>
                </a:solidFill>
              </a:rPr>
              <a:t>дорожного движения содержит: 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00"/>
                </a:solidFill>
              </a:rPr>
              <a:t>– настольный макет перекрёстка, с помощью которого ребята отрабатывают навыки безопасного перехода проезжей части на перекрёстке. Этот макет со съёмными предметами, что позволяет детям самим моделировать улицу, имеются мелкие знаки на подставках, для работы с </a:t>
            </a:r>
            <a:r>
              <a:rPr lang="ru-RU" sz="2000" i="1" dirty="0" smtClean="0">
                <a:solidFill>
                  <a:srgbClr val="FF0000"/>
                </a:solidFill>
              </a:rPr>
              <a:t>макетом 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0813897_2-p-fon-dlya-prezentatsii-pdd-detya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3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 же в уголке имеется </a:t>
            </a:r>
            <a:r>
              <a:rPr lang="ru-RU" dirty="0"/>
              <a:t>напольный макет проезжей части с переключаемыми светофорами (на батарейках) и крупными дорожными знаками на подставках, в которые входят такие знаки, как: информационно-указательные – «Пешеходный переход», «Подземный пешеходный переход», «Место остановки автобуса»; предупреждающие знаки – «Дети»; запрещающие знаки – «Движение пешеходов запрещено», «Движение на велосипедах запрещено»; предписывающие знаки – «Пешеходная дорожка», «Велосипедная дорожка»; знаки приоритета – «Главная дорога», «Уступи дорогу»; знаки сервиса – «Больница», «Телефон», «Пункт питания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Игровая </a:t>
            </a:r>
            <a:r>
              <a:rPr lang="ru-RU" dirty="0"/>
              <a:t>деятельность - ведущая в жизни дошкольника. Любой ребёнок быстрее поймёт и усвоит ПДД, преподнесённые не только в обыкновенной беседе, но и игре. Для этого имеется: - большое разнообразие дидактических игр: «Ассоциации по правилам дорожного движения», «Внимание дорога», и др. - настольно-печатных: «Азбука пешехода» «Это надо знать», «Дети и дорога», «Учим дорожные знаки», и др</a:t>
            </a:r>
            <a:r>
              <a:rPr lang="ru-RU" dirty="0" smtClean="0"/>
              <a:t>.</a:t>
            </a:r>
            <a:r>
              <a:rPr lang="ru-RU" dirty="0"/>
              <a:t> 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атрибуты </a:t>
            </a:r>
            <a:r>
              <a:rPr lang="ru-RU" dirty="0"/>
              <a:t>для сюжетно- ролевых игр: костюм инспектора ДПС, жезлы регулировщика ДД, накидки и шапочки с изображением различных транспортных средств, рули, дорожные знаки, пешеходная дорожка, светофор для водителей, светофор для пешеходов</a:t>
            </a:r>
            <a:r>
              <a:rPr lang="ru-RU" dirty="0" smtClean="0"/>
              <a:t>.</a:t>
            </a:r>
            <a:r>
              <a:rPr lang="ru-RU" dirty="0"/>
              <a:t> 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smtClean="0"/>
              <a:t>перечень </a:t>
            </a:r>
            <a:r>
              <a:rPr lang="ru-RU" dirty="0"/>
              <a:t>и описание игр, направленных на закрепление у детей уже имеющихся знаний по правилам дорожного движения; - ширмы по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9526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357</Words>
  <Application>Microsoft Office PowerPoint</Application>
  <PresentationFormat>Экран (4:3)</PresentationFormat>
  <Paragraphs>25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МБДОУ г. Иркутска  детский сад №15 Конкурс профессионального мастерства для педагогов ДОУ «Лучший уголок по ПДД» Подготовили воспитатели: Хуснудинова Н.В, Цуранова Н.В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г. Иркутска  детский сад №15  Конкурс профессионального мастерства для педагогов ДОУ «Лучший уголок по ПДД» подготовилив оспитатели</dc:title>
  <dc:creator>Александр Цуранов</dc:creator>
  <cp:lastModifiedBy>Александр Цуранов</cp:lastModifiedBy>
  <cp:revision>8</cp:revision>
  <dcterms:created xsi:type="dcterms:W3CDTF">2021-12-11T10:40:56Z</dcterms:created>
  <dcterms:modified xsi:type="dcterms:W3CDTF">2021-12-11T12:10:34Z</dcterms:modified>
</cp:coreProperties>
</file>