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8" r:id="rId4"/>
    <p:sldId id="263" r:id="rId5"/>
    <p:sldId id="257" r:id="rId6"/>
    <p:sldId id="262" r:id="rId7"/>
    <p:sldId id="264" r:id="rId8"/>
    <p:sldId id="260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3F139F-3687-497E-8D92-442676188E6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587E77-D40E-4C58-B42A-D7E3954A9A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аргерас\Desktop\фотки\1662603517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7937"/>
            <a:ext cx="4680520" cy="4102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Саргерас\Desktop\фотки\1662603517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42" y="3042173"/>
            <a:ext cx="5100940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329928" y="332655"/>
            <a:ext cx="3600400" cy="255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Gabriola" pitchFamily="82" charset="0"/>
                <a:ea typeface="Calibri"/>
                <a:cs typeface="Times New Roman"/>
              </a:rPr>
              <a:t>Центр Сюжетно - ролевой игры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Gabriola" pitchFamily="82" charset="0"/>
                <a:ea typeface="Calibri"/>
                <a:cs typeface="Times New Roman"/>
              </a:rPr>
              <a:t>«Мир профессии»</a:t>
            </a:r>
          </a:p>
        </p:txBody>
      </p:sp>
      <p:sp>
        <p:nvSpPr>
          <p:cNvPr id="4" name="AutoShape 4" descr="https://cdn3.imgbb.ru/user/118/1189913/201410/ccc09b498ce2d2f1d361dcd1c1906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andia.ru/text/85/464/images/img2_2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giokids.ru/wp-content/uploads/b/a/1/ba11f28aca8af9330fc5a77a305b353d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giokids.ru/wp-content/uploads/b/a/1/ba11f28aca8af9330fc5a77a305b353d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avatars.mds.yandex.net/i?id=fbdb442f350ca09f342b442fed772f0e-584414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5" b="97500" l="9220" r="975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7" y="4110795"/>
            <a:ext cx="3180507" cy="28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311589"/>
              </p:ext>
            </p:extLst>
          </p:nvPr>
        </p:nvGraphicFramePr>
        <p:xfrm>
          <a:off x="611560" y="692696"/>
          <a:ext cx="8136904" cy="555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3" imgW="10503514" imgH="7165968" progId="Word.Document.12">
                  <p:embed/>
                </p:oleObj>
              </mc:Choice>
              <mc:Fallback>
                <p:oleObj name="Документ" r:id="rId3" imgW="10503514" imgH="71659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692696"/>
                        <a:ext cx="8136904" cy="5551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8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аргерас\Desktop\IMG-08f9f380651b22b67d19c186ddf48ec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7" y="188640"/>
            <a:ext cx="8694156" cy="6520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61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avatars.mds.yandex.net/i?id=0c7c74f4fd91aa2d303b9dc6e716993b-4118262-images-thumbs&amp;ref=rim&amp;n=33&amp;w=178&amp;h=15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22" y="4365104"/>
            <a:ext cx="23925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4188" y="1088351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Gabriola" pitchFamily="82" charset="0"/>
              </a:rPr>
              <a:t>В</a:t>
            </a:r>
            <a:r>
              <a:rPr lang="ru-RU" sz="3000" dirty="0">
                <a:latin typeface="Gabriola" pitchFamily="82" charset="0"/>
              </a:rPr>
              <a:t> </a:t>
            </a:r>
            <a:r>
              <a:rPr lang="ru-RU" sz="3000" b="1" dirty="0">
                <a:latin typeface="Gabriola" pitchFamily="82" charset="0"/>
              </a:rPr>
              <a:t>магазин</a:t>
            </a:r>
            <a:r>
              <a:rPr lang="ru-RU" sz="3000" dirty="0">
                <a:latin typeface="Gabriola" pitchFamily="82" charset="0"/>
              </a:rPr>
              <a:t> </a:t>
            </a:r>
            <a:r>
              <a:rPr lang="ru-RU" sz="3000" b="1" dirty="0">
                <a:latin typeface="Gabriola" pitchFamily="82" charset="0"/>
              </a:rPr>
              <a:t>ходить</a:t>
            </a:r>
            <a:r>
              <a:rPr lang="ru-RU" sz="3000" dirty="0">
                <a:latin typeface="Gabriola" pitchFamily="82" charset="0"/>
              </a:rPr>
              <a:t> </a:t>
            </a:r>
            <a:endParaRPr lang="ru-RU" sz="3000" dirty="0" smtClean="0">
              <a:latin typeface="Gabriola" pitchFamily="82" charset="0"/>
            </a:endParaRPr>
          </a:p>
          <a:p>
            <a:pPr algn="ctr"/>
            <a:r>
              <a:rPr lang="ru-RU" sz="3000" b="1" dirty="0" smtClean="0">
                <a:latin typeface="Gabriola" pitchFamily="82" charset="0"/>
              </a:rPr>
              <a:t>все</a:t>
            </a:r>
            <a:r>
              <a:rPr lang="ru-RU" sz="3000" dirty="0">
                <a:latin typeface="Gabriola" pitchFamily="82" charset="0"/>
              </a:rPr>
              <a:t> </a:t>
            </a:r>
            <a:r>
              <a:rPr lang="ru-RU" sz="3000" dirty="0" smtClean="0">
                <a:latin typeface="Gabriola" pitchFamily="82" charset="0"/>
              </a:rPr>
              <a:t> </a:t>
            </a:r>
            <a:r>
              <a:rPr lang="ru-RU" sz="3000" b="1" dirty="0" smtClean="0">
                <a:latin typeface="Gabriola" pitchFamily="82" charset="0"/>
              </a:rPr>
              <a:t>любят</a:t>
            </a:r>
            <a:r>
              <a:rPr lang="ru-RU" sz="3000" dirty="0" smtClean="0">
                <a:latin typeface="Gabriola" pitchFamily="82" charset="0"/>
              </a:rPr>
              <a:t>, </a:t>
            </a:r>
            <a:r>
              <a:rPr lang="ru-RU" sz="3000" b="1" dirty="0" smtClean="0">
                <a:latin typeface="Gabriola" pitchFamily="82" charset="0"/>
              </a:rPr>
              <a:t>продукты</a:t>
            </a:r>
            <a:r>
              <a:rPr lang="ru-RU" sz="3000" dirty="0">
                <a:latin typeface="Gabriola" pitchFamily="82" charset="0"/>
              </a:rPr>
              <a:t> </a:t>
            </a:r>
            <a:r>
              <a:rPr lang="ru-RU" sz="3000" b="1" dirty="0">
                <a:latin typeface="Gabriola" pitchFamily="82" charset="0"/>
              </a:rPr>
              <a:t>любят</a:t>
            </a:r>
            <a:r>
              <a:rPr lang="ru-RU" sz="3000" dirty="0">
                <a:latin typeface="Gabriola" pitchFamily="82" charset="0"/>
              </a:rPr>
              <a:t> </a:t>
            </a:r>
            <a:endParaRPr lang="ru-RU" sz="3000" dirty="0" smtClean="0">
              <a:latin typeface="Gabriola" pitchFamily="82" charset="0"/>
            </a:endParaRPr>
          </a:p>
          <a:p>
            <a:pPr algn="ctr"/>
            <a:r>
              <a:rPr lang="ru-RU" sz="3000" b="1" dirty="0" smtClean="0">
                <a:latin typeface="Gabriola" pitchFamily="82" charset="0"/>
              </a:rPr>
              <a:t>покупать</a:t>
            </a:r>
            <a:r>
              <a:rPr lang="ru-RU" sz="3000" dirty="0">
                <a:latin typeface="Gabriola" pitchFamily="82" charset="0"/>
              </a:rPr>
              <a:t> </a:t>
            </a:r>
            <a:r>
              <a:rPr lang="ru-RU" sz="3000" b="1" dirty="0">
                <a:latin typeface="Gabriola" pitchFamily="82" charset="0"/>
              </a:rPr>
              <a:t>и</a:t>
            </a:r>
            <a:r>
              <a:rPr lang="ru-RU" sz="3000" dirty="0">
                <a:latin typeface="Gabriola" pitchFamily="82" charset="0"/>
              </a:rPr>
              <a:t> </a:t>
            </a:r>
            <a:r>
              <a:rPr lang="ru-RU" sz="3000" b="1" dirty="0">
                <a:latin typeface="Gabriola" pitchFamily="82" charset="0"/>
              </a:rPr>
              <a:t>наверное</a:t>
            </a:r>
            <a:r>
              <a:rPr lang="ru-RU" sz="3000" dirty="0">
                <a:latin typeface="Gabriola" pitchFamily="82" charset="0"/>
              </a:rPr>
              <a:t> </a:t>
            </a:r>
            <a:r>
              <a:rPr lang="ru-RU" sz="3000" b="1" dirty="0">
                <a:latin typeface="Gabriola" pitchFamily="82" charset="0"/>
              </a:rPr>
              <a:t>мечтают</a:t>
            </a:r>
            <a:r>
              <a:rPr lang="ru-RU" sz="3000" dirty="0">
                <a:latin typeface="Gabriola" pitchFamily="82" charset="0"/>
              </a:rPr>
              <a:t> </a:t>
            </a:r>
            <a:r>
              <a:rPr lang="ru-RU" sz="3000" b="1" dirty="0">
                <a:latin typeface="Gabriola" pitchFamily="82" charset="0"/>
              </a:rPr>
              <a:t>продавцом</a:t>
            </a:r>
            <a:r>
              <a:rPr lang="ru-RU" sz="3000" dirty="0">
                <a:latin typeface="Gabriola" pitchFamily="82" charset="0"/>
              </a:rPr>
              <a:t> </a:t>
            </a:r>
            <a:r>
              <a:rPr lang="ru-RU" sz="3000" b="1" dirty="0">
                <a:latin typeface="Gabriola" pitchFamily="82" charset="0"/>
              </a:rPr>
              <a:t>хорошим</a:t>
            </a:r>
            <a:r>
              <a:rPr lang="ru-RU" sz="3000" dirty="0">
                <a:latin typeface="Gabriola" pitchFamily="82" charset="0"/>
              </a:rPr>
              <a:t> </a:t>
            </a:r>
            <a:r>
              <a:rPr lang="ru-RU" sz="3000" b="1" dirty="0">
                <a:latin typeface="Gabriola" pitchFamily="82" charset="0"/>
              </a:rPr>
              <a:t>стать</a:t>
            </a:r>
            <a:r>
              <a:rPr lang="ru-RU" sz="2800" dirty="0">
                <a:latin typeface="Gabriola" pitchFamily="82" charset="0"/>
              </a:rPr>
              <a:t>!</a:t>
            </a:r>
          </a:p>
        </p:txBody>
      </p:sp>
      <p:pic>
        <p:nvPicPr>
          <p:cNvPr id="4105" name="Picture 9" descr="C:\Users\Саргерас\Desktop\16626035165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2" y="1628800"/>
            <a:ext cx="5877827" cy="4643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90882" y="338360"/>
            <a:ext cx="5877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Gabriola" pitchFamily="82" charset="0"/>
              </a:rPr>
              <a:t>Сюжетно –ролевая игра  </a:t>
            </a:r>
            <a:r>
              <a:rPr lang="ru-RU" sz="3600" b="1" dirty="0" smtClean="0">
                <a:solidFill>
                  <a:prstClr val="black"/>
                </a:solidFill>
                <a:latin typeface="Gabriola" pitchFamily="82" charset="0"/>
              </a:rPr>
              <a:t>«Магазин»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38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1124744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Gabriola" pitchFamily="82" charset="0"/>
              </a:rPr>
              <a:t>Я</a:t>
            </a:r>
            <a:r>
              <a:rPr lang="ru-RU" sz="3200" dirty="0">
                <a:latin typeface="Gabriola" pitchFamily="82" charset="0"/>
              </a:rPr>
              <a:t> </a:t>
            </a:r>
            <a:r>
              <a:rPr lang="ru-RU" sz="3200" b="1" dirty="0">
                <a:latin typeface="Gabriola" pitchFamily="82" charset="0"/>
              </a:rPr>
              <a:t>врачом</a:t>
            </a:r>
            <a:r>
              <a:rPr lang="ru-RU" sz="3200" dirty="0">
                <a:latin typeface="Gabriola" pitchFamily="82" charset="0"/>
              </a:rPr>
              <a:t>, </a:t>
            </a:r>
            <a:r>
              <a:rPr lang="ru-RU" sz="3200" b="1" dirty="0">
                <a:latin typeface="Gabriola" pitchFamily="82" charset="0"/>
              </a:rPr>
              <a:t>наверно</a:t>
            </a:r>
            <a:r>
              <a:rPr lang="ru-RU" sz="3200" dirty="0">
                <a:latin typeface="Gabriola" pitchFamily="82" charset="0"/>
              </a:rPr>
              <a:t>, </a:t>
            </a:r>
            <a:r>
              <a:rPr lang="ru-RU" sz="3200" b="1" dirty="0" smtClean="0">
                <a:latin typeface="Gabriola" pitchFamily="82" charset="0"/>
              </a:rPr>
              <a:t>буду</a:t>
            </a:r>
            <a:r>
              <a:rPr lang="ru-RU" sz="3200" dirty="0">
                <a:latin typeface="Gabriola" pitchFamily="82" charset="0"/>
              </a:rPr>
              <a:t>, </a:t>
            </a:r>
            <a:r>
              <a:rPr lang="ru-RU" sz="3200" b="1" dirty="0" smtClean="0">
                <a:latin typeface="Gabriola" pitchFamily="82" charset="0"/>
              </a:rPr>
              <a:t>Стану</a:t>
            </a:r>
            <a:r>
              <a:rPr lang="ru-RU" sz="3200" dirty="0">
                <a:latin typeface="Gabriola" pitchFamily="82" charset="0"/>
              </a:rPr>
              <a:t> </a:t>
            </a:r>
            <a:r>
              <a:rPr lang="ru-RU" sz="3200" b="1" dirty="0">
                <a:latin typeface="Gabriola" pitchFamily="82" charset="0"/>
              </a:rPr>
              <a:t>я</a:t>
            </a:r>
            <a:r>
              <a:rPr lang="ru-RU" sz="3200" dirty="0">
                <a:latin typeface="Gabriola" pitchFamily="82" charset="0"/>
              </a:rPr>
              <a:t> </a:t>
            </a:r>
            <a:r>
              <a:rPr lang="ru-RU" sz="3200" b="1" dirty="0">
                <a:latin typeface="Gabriola" pitchFamily="82" charset="0"/>
              </a:rPr>
              <a:t>лечить</a:t>
            </a:r>
            <a:r>
              <a:rPr lang="ru-RU" sz="3200" dirty="0">
                <a:latin typeface="Gabriola" pitchFamily="82" charset="0"/>
              </a:rPr>
              <a:t> </a:t>
            </a:r>
            <a:r>
              <a:rPr lang="ru-RU" sz="3200" b="1" dirty="0">
                <a:latin typeface="Gabriola" pitchFamily="82" charset="0"/>
              </a:rPr>
              <a:t>людей</a:t>
            </a:r>
            <a:r>
              <a:rPr lang="ru-RU" sz="3200" dirty="0">
                <a:latin typeface="Gabriola" pitchFamily="82" charset="0"/>
              </a:rPr>
              <a:t>! </a:t>
            </a:r>
            <a:r>
              <a:rPr lang="ru-RU" sz="3200" b="1" dirty="0" smtClean="0">
                <a:latin typeface="Gabriola" pitchFamily="82" charset="0"/>
              </a:rPr>
              <a:t>Буду</a:t>
            </a:r>
            <a:r>
              <a:rPr lang="ru-RU" sz="3200" dirty="0">
                <a:latin typeface="Gabriola" pitchFamily="82" charset="0"/>
              </a:rPr>
              <a:t> </a:t>
            </a:r>
            <a:r>
              <a:rPr lang="ru-RU" sz="3200" b="1" dirty="0">
                <a:latin typeface="Gabriola" pitchFamily="82" charset="0"/>
              </a:rPr>
              <a:t>ездить</a:t>
            </a:r>
            <a:r>
              <a:rPr lang="ru-RU" sz="3200" dirty="0">
                <a:latin typeface="Gabriola" pitchFamily="82" charset="0"/>
              </a:rPr>
              <a:t> </a:t>
            </a:r>
            <a:r>
              <a:rPr lang="ru-RU" sz="3200" b="1" dirty="0">
                <a:latin typeface="Gabriola" pitchFamily="82" charset="0"/>
              </a:rPr>
              <a:t>я</a:t>
            </a:r>
            <a:r>
              <a:rPr lang="ru-RU" sz="3200" dirty="0">
                <a:latin typeface="Gabriola" pitchFamily="82" charset="0"/>
              </a:rPr>
              <a:t> </a:t>
            </a:r>
            <a:r>
              <a:rPr lang="ru-RU" sz="3200" b="1" dirty="0">
                <a:latin typeface="Gabriola" pitchFamily="82" charset="0"/>
              </a:rPr>
              <a:t>повсюду</a:t>
            </a:r>
            <a:r>
              <a:rPr lang="ru-RU" sz="3200" dirty="0">
                <a:latin typeface="Gabriola" pitchFamily="82" charset="0"/>
              </a:rPr>
              <a:t> </a:t>
            </a:r>
          </a:p>
          <a:p>
            <a:pPr algn="ctr"/>
            <a:r>
              <a:rPr lang="ru-RU" sz="3200" b="1" dirty="0" smtClean="0">
                <a:latin typeface="Gabriola" pitchFamily="82" charset="0"/>
              </a:rPr>
              <a:t>И </a:t>
            </a:r>
            <a:r>
              <a:rPr lang="ru-RU" sz="3200" b="1" dirty="0">
                <a:latin typeface="Gabriola" pitchFamily="82" charset="0"/>
              </a:rPr>
              <a:t>спасать больных детей!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3" y="66684"/>
            <a:ext cx="5666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Gabriola" pitchFamily="82" charset="0"/>
              </a:rPr>
              <a:t>Сюжетно –ролевая игра  </a:t>
            </a:r>
            <a:r>
              <a:rPr lang="ru-RU" sz="3600" b="1" dirty="0" smtClean="0">
                <a:solidFill>
                  <a:prstClr val="black"/>
                </a:solidFill>
                <a:latin typeface="Gabriola" pitchFamily="82" charset="0"/>
              </a:rPr>
              <a:t>«Больница»</a:t>
            </a:r>
            <a:endParaRPr lang="ru-RU" sz="3600" dirty="0"/>
          </a:p>
        </p:txBody>
      </p:sp>
      <p:sp>
        <p:nvSpPr>
          <p:cNvPr id="4" name="AutoShape 8" descr="https://forexdengi.com/filedata/fetch?id=27797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pickimage.ru/wp-content/uploads/images/detskie/aibolite/aibolit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pickimage.ru/wp-content/uploads/images/detskie/aibolite/aibolit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pickimage.ru/wp-content/uploads/images/detskie/aibolite/aibolit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4" name="Picture 16" descr="https://detskiy-sad.com/wp-content/uploads/2021/11/prof-kart-dla-dete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648114" cy="38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Users\Саргерас\Desktop\1661177773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070282"/>
            <a:ext cx="4975722" cy="5218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58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Саргерас\Desktop\Screenshot_20220701_113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6016684" cy="499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39552" y="393692"/>
            <a:ext cx="6362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Gabriola" pitchFamily="82" charset="0"/>
              </a:rPr>
              <a:t>Сюжетно –ролевая игра  </a:t>
            </a:r>
            <a:r>
              <a:rPr lang="ru-RU" sz="3200" b="1" dirty="0" smtClean="0">
                <a:solidFill>
                  <a:prstClr val="black"/>
                </a:solidFill>
                <a:latin typeface="Gabriola" pitchFamily="82" charset="0"/>
              </a:rPr>
              <a:t>«Едем в детский сад»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1268760"/>
            <a:ext cx="2736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Gabriola" pitchFamily="82" charset="0"/>
              </a:rPr>
              <a:t>Знает каждый из детей,</a:t>
            </a:r>
            <a:br>
              <a:rPr lang="ru-RU" sz="2800" b="1" dirty="0">
                <a:latin typeface="Gabriola" pitchFamily="82" charset="0"/>
              </a:rPr>
            </a:br>
            <a:r>
              <a:rPr lang="ru-RU" sz="2800" b="1" dirty="0">
                <a:latin typeface="Gabriola" pitchFamily="82" charset="0"/>
              </a:rPr>
              <a:t>Нету правила мудрей:</a:t>
            </a:r>
            <a:br>
              <a:rPr lang="ru-RU" sz="2800" b="1" dirty="0">
                <a:latin typeface="Gabriola" pitchFamily="82" charset="0"/>
              </a:rPr>
            </a:br>
            <a:r>
              <a:rPr lang="ru-RU" sz="2800" b="1" dirty="0">
                <a:latin typeface="Gabriola" pitchFamily="82" charset="0"/>
              </a:rPr>
              <a:t>«Правила дорожные</a:t>
            </a:r>
            <a:br>
              <a:rPr lang="ru-RU" sz="2800" b="1" dirty="0">
                <a:latin typeface="Gabriola" pitchFamily="82" charset="0"/>
              </a:rPr>
            </a:br>
            <a:r>
              <a:rPr lang="ru-RU" sz="2800" b="1" dirty="0">
                <a:latin typeface="Gabriola" pitchFamily="82" charset="0"/>
              </a:rPr>
              <a:t>Соблюдать положено!»</a:t>
            </a:r>
          </a:p>
        </p:txBody>
      </p:sp>
      <p:sp>
        <p:nvSpPr>
          <p:cNvPr id="4" name="AutoShape 6" descr="https://static.tildacdn.com/tild6664-3033-4135-b939-373861636631/3b05af4545baf5ecf7d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tatic.tildacdn.com/tild6664-3033-4135-b939-373861636631/3b05af4545baf5ecf7d7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2" descr="https://st2.depositphotos.com/1001049/8378/v/950/depositphotos_83781610-stock-illustration-cartoon-boy-and-traffic-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" r="897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06" y="3950928"/>
            <a:ext cx="2465275" cy="27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ргерас\Desktop\фотки\1661942230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56839"/>
            <a:ext cx="5976664" cy="5414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0" name="Picture 10" descr="https://avatars.mds.yandex.net/i?id=3824fcc2aee4a0343ba087bd94688399-436291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53" y="3958655"/>
            <a:ext cx="23717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5133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Gabriola" pitchFamily="82" charset="0"/>
              </a:rPr>
              <a:t>Сюжетно –ролевая игра  </a:t>
            </a:r>
            <a:r>
              <a:rPr lang="ru-RU" sz="3600" b="1" dirty="0" smtClean="0">
                <a:solidFill>
                  <a:prstClr val="black"/>
                </a:solidFill>
                <a:latin typeface="Gabriola" pitchFamily="82" charset="0"/>
              </a:rPr>
              <a:t>«Семья»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124744"/>
            <a:ext cx="3005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Наша</a:t>
            </a:r>
            <a:r>
              <a:rPr lang="ru-RU" sz="3200" b="1" dirty="0">
                <a:latin typeface="Gabriola" pitchFamily="82" charset="0"/>
              </a:rPr>
              <a:t> дружная семья Совсем не унывает, </a:t>
            </a:r>
            <a:endParaRPr lang="ru-RU" sz="3200" b="1" dirty="0" smtClean="0">
              <a:latin typeface="Gabriola" pitchFamily="82" charset="0"/>
            </a:endParaRPr>
          </a:p>
          <a:p>
            <a:pPr algn="ctr"/>
            <a:r>
              <a:rPr lang="ru-RU" sz="3200" b="1" dirty="0" smtClean="0">
                <a:latin typeface="Gabriola" pitchFamily="82" charset="0"/>
              </a:rPr>
              <a:t>Все</a:t>
            </a:r>
            <a:r>
              <a:rPr lang="ru-RU" sz="3200" b="1" dirty="0">
                <a:latin typeface="Gabriola" pitchFamily="82" charset="0"/>
              </a:rPr>
              <a:t> текущие </a:t>
            </a:r>
            <a:r>
              <a:rPr lang="ru-RU" sz="3200" b="1" dirty="0" smtClean="0">
                <a:latin typeface="Gabriola" pitchFamily="82" charset="0"/>
              </a:rPr>
              <a:t>дела</a:t>
            </a:r>
          </a:p>
          <a:p>
            <a:pPr algn="ctr"/>
            <a:r>
              <a:rPr lang="ru-RU" sz="3200" b="1" dirty="0">
                <a:latin typeface="Gabriola" pitchFamily="82" charset="0"/>
              </a:rPr>
              <a:t> Вместе выполняет.</a:t>
            </a:r>
          </a:p>
        </p:txBody>
      </p:sp>
    </p:spTree>
    <p:extLst>
      <p:ext uri="{BB962C8B-B14F-4D97-AF65-F5344CB8AC3E}">
        <p14:creationId xmlns:p14="http://schemas.microsoft.com/office/powerpoint/2010/main" val="6183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ds5ishim.ru/sites/default/files/1ad2a2f76b9b11dc789673c8803ca9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99269" y="548680"/>
            <a:ext cx="2380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Кораблик </a:t>
            </a:r>
            <a:r>
              <a:rPr lang="ru-RU" sz="2400" b="1" dirty="0">
                <a:latin typeface="Gabriola" pitchFamily="82" charset="0"/>
              </a:rPr>
              <a:t>наш под парусом,</a:t>
            </a:r>
            <a:br>
              <a:rPr lang="ru-RU" sz="2400" b="1" dirty="0">
                <a:latin typeface="Gabriola" pitchFamily="82" charset="0"/>
              </a:rPr>
            </a:br>
            <a:r>
              <a:rPr lang="ru-RU" sz="2400" b="1" dirty="0">
                <a:latin typeface="Gabriola" pitchFamily="82" charset="0"/>
              </a:rPr>
              <a:t>Плыл по волнам в морях.</a:t>
            </a:r>
            <a:br>
              <a:rPr lang="ru-RU" sz="2400" b="1" dirty="0">
                <a:latin typeface="Gabriola" pitchFamily="82" charset="0"/>
              </a:rPr>
            </a:br>
            <a:r>
              <a:rPr lang="ru-RU" sz="2400" b="1" dirty="0">
                <a:latin typeface="Gabriola" pitchFamily="82" charset="0"/>
              </a:rPr>
              <a:t>Детишек очень маленьких,</a:t>
            </a:r>
            <a:br>
              <a:rPr lang="ru-RU" sz="2400" b="1" dirty="0">
                <a:latin typeface="Gabriola" pitchFamily="82" charset="0"/>
              </a:rPr>
            </a:br>
            <a:r>
              <a:rPr lang="ru-RU" sz="2400" b="1" dirty="0">
                <a:latin typeface="Gabriola" pitchFamily="82" charset="0"/>
              </a:rPr>
              <a:t>По морю он катал.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20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Gabriola" pitchFamily="82" charset="0"/>
              </a:rPr>
              <a:t>Сюжетно –ролевая игра  «Морское путешествие»</a:t>
            </a:r>
          </a:p>
        </p:txBody>
      </p:sp>
      <p:pic>
        <p:nvPicPr>
          <p:cNvPr id="6149" name="Picture 5" descr="C:\Users\Саргерас\Desktop\Screenshot_20220824_170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06341"/>
            <a:ext cx="6209551" cy="5603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s://thumbs.dreamstime.com/b/%D0%B8%D0%B7%D0%BE%D0%B1%D1%80%D0%B0%D0%B6%D0%B5%D0%BD%D0%B8%D0%B5-%D1%81-%D1%82%D0%B5%D0%BC%D0%BE%D0%B9-%D0%BC%D0%B0%D1%82%D1%80%D0%BE%D1%81%D0%B0-30760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75" y="3435245"/>
            <a:ext cx="3264297" cy="35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8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677</TotalTime>
  <Words>61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Воздушный поток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Саргерас</dc:creator>
  <cp:lastModifiedBy>Александр Цуранов</cp:lastModifiedBy>
  <cp:revision>23</cp:revision>
  <dcterms:created xsi:type="dcterms:W3CDTF">2022-09-08T04:25:53Z</dcterms:created>
  <dcterms:modified xsi:type="dcterms:W3CDTF">2022-09-10T06:25:45Z</dcterms:modified>
</cp:coreProperties>
</file>