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0" r:id="rId4"/>
    <p:sldId id="273" r:id="rId5"/>
    <p:sldId id="259" r:id="rId6"/>
    <p:sldId id="260" r:id="rId7"/>
    <p:sldId id="261" r:id="rId8"/>
    <p:sldId id="262" r:id="rId9"/>
    <p:sldId id="269" r:id="rId10"/>
    <p:sldId id="264" r:id="rId11"/>
    <p:sldId id="265" r:id="rId12"/>
    <p:sldId id="266" r:id="rId13"/>
    <p:sldId id="268" r:id="rId14"/>
    <p:sldId id="267" r:id="rId15"/>
    <p:sldId id="271" r:id="rId16"/>
    <p:sldId id="272" r:id="rId17"/>
    <p:sldId id="26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0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63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80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46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2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38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87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3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63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11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95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88CE-4293-48C1-90ED-0868BA07CB4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E918-DF33-4845-9474-4AB6E4649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0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8704"/>
            <a:ext cx="176098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20689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Картотека опытов с водой 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0015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Воспитатель: Васильева Татьяна Сергеевна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78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883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8 «Испарение воды»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 испарения воды.</a:t>
            </a:r>
          </a:p>
          <a:p>
            <a:pPr lvl="0" algn="just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Вскипятите воду, накройте сосуд крышкой и покажите как сконденсированный пар превращается снова в капли и падает вниз.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167" b="76833" l="33125" r="626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09" t="39940" r="38000" b="24182"/>
          <a:stretch/>
        </p:blipFill>
        <p:spPr bwMode="auto">
          <a:xfrm flipH="1">
            <a:off x="7020273" y="4631042"/>
            <a:ext cx="1764673" cy="20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968" b="100000" l="322" r="95820">
                        <a14:foregroundMark x1="58521" y1="79421" x2="58521" y2="79421"/>
                        <a14:foregroundMark x1="79100" y1="40836" x2="79100" y2="40836"/>
                        <a14:foregroundMark x1="16720" y1="83601" x2="16720" y2="83601"/>
                        <a14:foregroundMark x1="16720" y1="83601" x2="16720" y2="8360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4" y="2564905"/>
            <a:ext cx="1291952" cy="12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97152"/>
            <a:ext cx="19018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196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9 «Волшебница водица»</a:t>
            </a: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 связи между температурой воздуха и состоянием воды (вода превращается в лед при низких температурах)    </a:t>
            </a: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Налить из-под крана одинаковое количество воды в одинаковые чашки. Одну вынести на улицу. Измерить температуру воздуха на улице и в комнате. Определить причины замерзания воды.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30" t="19440" r="24100" b="7237"/>
          <a:stretch/>
        </p:blipFill>
        <p:spPr bwMode="auto">
          <a:xfrm>
            <a:off x="4274129" y="4077072"/>
            <a:ext cx="123305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10" t="19355" r="33721" b="5376"/>
          <a:stretch/>
        </p:blipFill>
        <p:spPr bwMode="auto">
          <a:xfrm>
            <a:off x="1331640" y="4077072"/>
            <a:ext cx="129540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7717" y="4551218"/>
            <a:ext cx="235986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731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129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№10 </a:t>
            </a:r>
            <a:r>
              <a:rPr lang="ru-RU" sz="2400" b="1" dirty="0"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latin typeface="Comic Sans MS" panose="030F0702030302020204" pitchFamily="66" charset="0"/>
              </a:rPr>
              <a:t>Превращение снега </a:t>
            </a:r>
            <a:r>
              <a:rPr lang="ru-RU" sz="2400" b="1" dirty="0">
                <a:latin typeface="Comic Sans MS" panose="030F0702030302020204" pitchFamily="66" charset="0"/>
              </a:rPr>
              <a:t>в воду»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снег тает от воздействия любого</a:t>
            </a:r>
            <a:r>
              <a:rPr lang="ru-RU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источника тепла.   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Наблюдать за таянием снега на руке в морозный день. Наблюдать</a:t>
            </a:r>
            <a:r>
              <a:rPr lang="ru-RU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за таянием снега на руке в варежке.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02" b="93093" l="23000" r="9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13" t="5104" b="6226"/>
          <a:stretch/>
        </p:blipFill>
        <p:spPr bwMode="auto">
          <a:xfrm rot="5400000">
            <a:off x="3724368" y="4258838"/>
            <a:ext cx="241534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1" t="9021" r="17313" b="19222"/>
          <a:stretch/>
        </p:blipFill>
        <p:spPr bwMode="auto">
          <a:xfrm>
            <a:off x="6375114" y="4136505"/>
            <a:ext cx="2517367" cy="211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218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 11 «Лед легче воды»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к пониманию того, что лед легче воды.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Пусть дети выскажут свои предположения: что будет с кубиком льда, если его поместить в стаканчик с водой? Он утонет, будет плавать, может быть, сразу растворится? Выслушайте детей, а затем проведите опыт. Лед плавает в воде. Скажите детям, что он легче воды, поэтому и не тонет. Оставьте лед в стаканчиках и посмотрите, что с ним затем</a:t>
            </a:r>
            <a:r>
              <a:rPr lang="ru-RU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произойдет.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83" t="16263" r="22959" b="5837"/>
          <a:stretch/>
        </p:blipFill>
        <p:spPr bwMode="auto">
          <a:xfrm>
            <a:off x="4572001" y="4365105"/>
            <a:ext cx="1080655" cy="22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" y="486916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936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260649"/>
            <a:ext cx="87129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№12 «Капельки»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детей связи между температурой воздуха и состоянием воды.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</a:t>
            </a:r>
            <a:r>
              <a:rPr lang="ru-RU" sz="2400" b="1" dirty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Comic Sans MS" panose="030F0702030302020204" pitchFamily="66" charset="0"/>
                <a:ea typeface="Calibri"/>
                <a:cs typeface="Times New Roman"/>
              </a:rPr>
              <a:t>П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редложите детям еще во время прогулки выбрать понравившуюся сосульку. Принесите сосульки в помещение, поместив каждую в отдельную посуду, чтобы ребенок наблюдал за своей сосулькой. Вместо сосулек можно взять шарики из снега. Дети должны следить за состоянием сосулек и кубиков льда в теплом помещении. Обращайте их внимание на то, как постепенно уменьшаются сосульки и кубики льда. Что с ними происходит? Вспомните опыт по предыдущей теме.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41"/>
          <a:stretch/>
        </p:blipFill>
        <p:spPr bwMode="auto">
          <a:xfrm>
            <a:off x="3491880" y="4628673"/>
            <a:ext cx="1512168" cy="20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3421"/>
          <a:stretch/>
        </p:blipFill>
        <p:spPr bwMode="auto">
          <a:xfrm>
            <a:off x="6516216" y="4581128"/>
            <a:ext cx="2191592" cy="20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7" y="4956739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80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08" y="188640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№13 «В воде некоторые вещества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растворяются, некоторые не растворяются»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есть вещества растворимые и нерастворимые в воде. 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Возьмите два стаканчика с водой. В один из них дети положат обычный песок и попробуют размешать его ложкой. Что получается? Растворился песок или нет? Возьмем другой стаканчик и насыплем в него ложечку сахарного песка, размешаем его. Что теперь произошло? В каком из стаканчиков песок растворился? Напомните детям, что они постоянно размешивают сахар в чае. Если бы он в воде не растворялся, то людям пришлось бы пить несладкий чай.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На дно аквариума мы кладем песок. Растворяется он или нет? Что было бы, если бы на дно аквариума положили не обычный, а сахарный песок? (Дети отмечают, что в этом случае он растворился бы воде.)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810301"/>
            <a:ext cx="2427244" cy="18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53" t="6992" r="28291"/>
          <a:stretch/>
        </p:blipFill>
        <p:spPr bwMode="auto">
          <a:xfrm>
            <a:off x="2699793" y="4561298"/>
            <a:ext cx="7457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 r="52327" b="10670"/>
          <a:stretch/>
        </p:blipFill>
        <p:spPr bwMode="auto">
          <a:xfrm>
            <a:off x="4148418" y="4589396"/>
            <a:ext cx="782647" cy="20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44785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064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42245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14 «Вода бывает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теплой, холодной, горячей»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вода бывает разной температуры. 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Дайте детям стаканчики с водой разной температуры (горячую воду вы им уже показывали, когда изучали пар). Пусть они пальчиком попробуют и определят, в каком стаканчике вода самая холодная, в каком — самая теплая (естественно, при этом необходимо соблюдать правила безопасности). Подчеркните, что в реках, озерах, морях тоже бывает вода с разной температурой — и теплая, и холодная. Некоторые рыбы, звери, растения, улитки могут жить только в теплой воде, другие — только в холодной. Если бы дети были рыбами, какую воду они бы выбрали — теплую или холодную? Как они думают, где больше разных растений и животных — в теплых морях или в холодных? В холодных морях и реках живет меньше разных животных.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 природе есть такие необычные места, где очень горячая вода выходит из-под земли на поверхность. Это гейзеры. От них, как и от термоса с горячей водой, тоже идет пар. Как дети думают, может ли кто-нибудь жить в таком горячем «доме»? Жильцов там очень мало, но они есть — например, некоторые водоросли.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Важно, чтобы дошкольники поняли, что в водоемах вода бывает разной температуры, а значит, в них живут разные растения и животные.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5" y="48104"/>
            <a:ext cx="756084" cy="79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339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15 </a:t>
            </a:r>
            <a:r>
              <a:rPr lang="ru-RU" sz="2400" b="1" dirty="0">
                <a:latin typeface="Comic Sans MS" panose="030F0702030302020204" pitchFamily="66" charset="0"/>
              </a:rPr>
              <a:t>«Животворное свойство воды»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 и значению животворное свойство воды.</a:t>
            </a:r>
          </a:p>
          <a:p>
            <a:pPr algn="just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Заранее срежьте веточку быстро распускающихся деревьев. Возьмите сосуд, наклейте на него этикетку «Живая вода» Вместе с детьми рассмотрите веточки. После этого поставьте ветки в воду и объясните детям, что одно их важных свойств воды- давать жизнь всему живому. Поставьте ветки на видное место. Пройдет время и они оживут.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53" t="6992" r="28291"/>
          <a:stretch/>
        </p:blipFill>
        <p:spPr bwMode="auto">
          <a:xfrm>
            <a:off x="2852013" y="3418447"/>
            <a:ext cx="1080655" cy="31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703783"/>
            <a:ext cx="3441171" cy="25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86456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333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7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№16 «Вода основной источник жизни»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Цель.  </a:t>
            </a:r>
            <a:r>
              <a:rPr lang="ru-RU" dirty="0" smtClean="0">
                <a:latin typeface="Comic Sans MS" panose="030F0702030302020204" pitchFamily="66" charset="0"/>
              </a:rPr>
              <a:t>1. Подвести детей к пониманию и значению для всего живого воды и воздуха.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2. Закрепление и обобщение знаний о воде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Взять глубокий лоток любой формы. Собрать детей вокруг стола и приготовить почву: песок, глина, перегнившие листья. Хорошо бы поместить туда дождевых червей. Затем посадить туда семечко быстро прорастающего растения (овощ или цветок). Полить водой и поставить в теплое место. Вместе с детьми ухаживать за посевом, и через некоторое время появится росток.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8667" l="9816" r="89571">
                        <a14:foregroundMark x1="50307" y1="94000" x2="50307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96" y="4535729"/>
            <a:ext cx="2022067" cy="186079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6000" b="94000" l="4667" r="92667">
                        <a14:foregroundMark x1="10667" y1="56000" x2="10667" y2="56000"/>
                        <a14:foregroundMark x1="16000" y1="49333" x2="16000" y2="49333"/>
                        <a14:foregroundMark x1="18000" y1="61333" x2="18000" y2="61333"/>
                        <a14:foregroundMark x1="16000" y1="77333" x2="16000" y2="77333"/>
                        <a14:foregroundMark x1="14000" y1="66667" x2="1400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11" t="7693" r="7625" b="7943"/>
          <a:stretch/>
        </p:blipFill>
        <p:spPr bwMode="auto">
          <a:xfrm>
            <a:off x="7236297" y="5191181"/>
            <a:ext cx="1205345" cy="12053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455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97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12844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Цель: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Познакомить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детей со свойствами воды (прозрачность, не имеет вкуса и запаха, цвета, вода растворитель, вода текучая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Развивать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навыки проведения лабораторных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опытов: закреплять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умение работать с прозрачной стеклянной посудой: стеклянными стаканчиками, палочками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Закреплять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умение работать с незнакомыми растворами, соблюдать при этом необходимые меры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безопасности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;</a:t>
            </a:r>
            <a:endParaRPr lang="ru-RU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Формировать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элементарное представление о переходе воды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из твердого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состояния в жидкое состояние и из жидкого в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твердое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;</a:t>
            </a:r>
            <a:endParaRPr lang="ru-RU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Пробуждать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интерес к опытам, развивать наблюдательность,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наглядно-действенный вид мышления;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Развивать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любознательность, умение рассуждать и высказывать свое мнение.</a:t>
            </a:r>
            <a:b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4970925"/>
            <a:ext cx="191142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806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8073"/>
            <a:ext cx="8784976" cy="492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1 «Вода — жидкая, может течь»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вода жидкая и может течь.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Дайте детям два стаканчика: один — с водой, другой — пустой, и предложите аккуратно перелить воду из одного в другой. Льется вода? Почему? Потому, что она жидкая. Если бы вода не была жидкой, она не смогла бы течь в реках и ручейках, не текла бы из крана.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Для того чтобы дети лучше поняли, что такое «жидкая», предложите им вспомнить, что кисель бывает жидким и густым. Если кисель течет, мы можем его перелить из стакана в стакан, и мы говорим, что он... (дети определяют) жидкий. Если же мы не можем его перелить из стакана в стакан, потому что он не течет, а выливается кусками, то мы говорим, что кисель... (ответ детей) густой. Поскольку вода жидкая, может течь, ее называют жидкостью.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5144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01344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833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</a:t>
            </a:r>
            <a:r>
              <a:rPr lang="ru-RU" sz="2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2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«Вода не имеет формы»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вода не имеет формы.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Предложите детям рассмотреть кубик льда (напомните, что лед — это твердая вода). Какой формы этот кусочек льда? Изменит ли он свою форму, если мы опустим его в стакан, в миску, положим на стол или на ладошку? Нет, в любом месте он остается кубиком (до тех пор, пока не растает). А жидкая вода? Пусть ребята нальют воду в кувшин, тарелку, стакан (любые сосуды), на поверхность стола. Что происходит? Вода принимает форму того предмета, в котором находится, а на ровном месте расползается лужицей. Значит, жидкая вода не имеет формы.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можно дополнить следующими наблюдениями: кубик льда, имеющий форму, при таянии превращается в жидкость и растекается по поверхности блюдца.</a:t>
            </a:r>
            <a:endParaRPr lang="ru-RU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8000" l="505" r="9798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042824"/>
            <a:ext cx="18859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8667" b="100000" l="0" r="8324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84" y="5012533"/>
            <a:ext cx="1876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7" y="4959652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658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3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3 «Вода не имеет формы»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</a:t>
            </a:r>
            <a:r>
              <a:rPr lang="ru-RU" dirty="0" smtClean="0">
                <a:latin typeface="Comic Sans MS" panose="030F0702030302020204" pitchFamily="66" charset="0"/>
              </a:rPr>
              <a:t>. Показать детям, что вода не имеет формы.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Вода не имеет формы и принимает форму того сосуда, в который она налита. Показать это детям, налив ее в сосуды разной формы.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Вспомнить с детьми, где и как разливаются лужи.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67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293097"/>
            <a:ext cx="2235793" cy="22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99" y="4314656"/>
            <a:ext cx="2220839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4667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38" y="4164036"/>
            <a:ext cx="1576569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775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977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1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№4 «Вода не имеет вкуса»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пониманию, что вода не имеет вкуса.    </a:t>
            </a:r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Спросить перед опытом, какого вкуса вода. После этого дать детям попробовать простую кипяченую воду. Затем положить в один стакан соль, в другой - сахар, размешать и дать попробовать детям. Какой вкус теперь приобрела вода?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454" b="97546" l="2299" r="9501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5" y="4673698"/>
            <a:ext cx="1086995" cy="1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885" b="96795" l="0" r="9973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6851"/>
            <a:ext cx="155094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48" t="21031" r="31703" b="5796"/>
          <a:stretch/>
        </p:blipFill>
        <p:spPr bwMode="auto">
          <a:xfrm>
            <a:off x="5220073" y="4429777"/>
            <a:ext cx="885235" cy="15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3" y="4673698"/>
            <a:ext cx="1784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0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Опыт № 5 «Вода бесцветная»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Цель. </a:t>
            </a:r>
            <a:r>
              <a:rPr lang="ru-RU" dirty="0" smtClean="0">
                <a:latin typeface="Comic Sans MS" panose="030F0702030302020204" pitchFamily="66" charset="0"/>
              </a:rPr>
              <a:t>Подвести детей к пониманию, что вода не имеет цвета.   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Содержание опыта. </a:t>
            </a:r>
            <a:r>
              <a:rPr lang="ru-RU" dirty="0" smtClean="0">
                <a:latin typeface="Comic Sans MS" panose="030F0702030302020204" pitchFamily="66" charset="0"/>
              </a:rPr>
              <a:t>Попросите детей положить кристаллики разных цветов в стаканы и размешать, чтобы они растворились. Какого цвета вода теперь?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8667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62" y="3766669"/>
            <a:ext cx="2983359" cy="29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7" y="3592209"/>
            <a:ext cx="10795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45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935"/>
            <a:ext cx="87129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6 «Вода не имеет запаха»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/>
                <a:ea typeface="Calibri"/>
                <a:cs typeface="Times New Roman"/>
              </a:rPr>
              <a:t>Цель. </a:t>
            </a:r>
            <a:r>
              <a:rPr lang="ru-RU" dirty="0" smtClean="0">
                <a:effectLst/>
                <a:latin typeface="Comic Sans MS"/>
                <a:ea typeface="Calibri"/>
                <a:cs typeface="Times New Roman"/>
              </a:rPr>
              <a:t>Подвести детей к пониманию, что вода не имеет запаха.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/>
                <a:ea typeface="Calibri"/>
                <a:cs typeface="Times New Roman"/>
              </a:rPr>
              <a:t>Содержание опыта.</a:t>
            </a:r>
            <a:r>
              <a:rPr lang="ru-RU" sz="2400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/>
                <a:ea typeface="Calibri"/>
                <a:cs typeface="Times New Roman"/>
              </a:rPr>
              <a:t>Спросите у детей, чем пахнет вода? После ответов попросите их понюхать воду в стаканах с растворами  (сахара и соли).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/>
                <a:ea typeface="Calibri"/>
                <a:cs typeface="Times New Roman"/>
              </a:rPr>
              <a:t>Затем капните в один из стаканов (но так, чтобы дети не видели) пахучий раствор. А теперь чем пахнет вода?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36" y="3166864"/>
            <a:ext cx="188390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53" t="6992" r="28291"/>
          <a:stretch/>
        </p:blipFill>
        <p:spPr bwMode="auto">
          <a:xfrm>
            <a:off x="3779913" y="3005800"/>
            <a:ext cx="1080655" cy="31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72050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729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Опыт №  </a:t>
            </a:r>
            <a:r>
              <a:rPr lang="ru-RU" sz="2400" b="1" dirty="0">
                <a:latin typeface="Comic Sans MS" panose="030F0702030302020204" pitchFamily="66" charset="0"/>
                <a:ea typeface="Calibri"/>
                <a:cs typeface="Times New Roman"/>
              </a:rPr>
              <a:t>7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«Пар — это тоже вода»</a:t>
            </a:r>
            <a:endParaRPr lang="ru-R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Цель</a:t>
            </a:r>
            <a:r>
              <a:rPr lang="ru-RU" sz="2400" b="1" dirty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Подвести детей к пониманию того, что пар это тоже вода.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Содержание опыта. </a:t>
            </a:r>
            <a:r>
              <a:rPr lang="ru-RU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Для того чтобы показать детям еще одно состояние воды, возьмите термос с кипятком. Откройте его, чтобы дети увидели пар. Но нужно доказать еще, что пар — это тоже вода. Поместите над паром стекло или зеркальце. На нем выступят капельки воды, покажите их детям. Если нет под рукой термоса, возьмите электрочайник или кипятильник и в присутствии детей вскипятите воду, обращая их внимание на то, как по мере закипания воды появляется все больше пара.</a:t>
            </a:r>
            <a:endParaRPr lang="ru-RU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5" b="100000" l="0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7" y="4365104"/>
            <a:ext cx="2495323" cy="22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365104"/>
            <a:ext cx="2961116" cy="22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9412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0016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1732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мама</cp:lastModifiedBy>
  <cp:revision>32</cp:revision>
  <dcterms:created xsi:type="dcterms:W3CDTF">2015-01-18T05:46:59Z</dcterms:created>
  <dcterms:modified xsi:type="dcterms:W3CDTF">2016-09-11T15:31:22Z</dcterms:modified>
</cp:coreProperties>
</file>