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9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0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1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4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2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8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7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3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8B96-62A2-49CE-83AD-E43090A9D720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F941-A9F1-4B93-9C74-89B07DEB6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56127" y="200316"/>
            <a:ext cx="1873624" cy="1262724"/>
          </a:xfrm>
        </p:spPr>
        <p:txBody>
          <a:bodyPr>
            <a:noAutofit/>
          </a:bodyPr>
          <a:lstStyle/>
          <a:p>
            <a:r>
              <a:rPr lang="ru-RU" sz="1400" dirty="0" smtClean="0"/>
              <a:t>Воспитатель</a:t>
            </a:r>
          </a:p>
          <a:p>
            <a:r>
              <a:rPr lang="ru-RU" sz="1400" b="1" dirty="0" err="1" smtClean="0"/>
              <a:t>Жиронкина</a:t>
            </a:r>
            <a:endParaRPr lang="ru-RU" sz="1400" b="1" dirty="0" smtClean="0"/>
          </a:p>
          <a:p>
            <a:r>
              <a:rPr lang="ru-RU" sz="1400" b="1" dirty="0" smtClean="0"/>
              <a:t> Светлана</a:t>
            </a:r>
          </a:p>
          <a:p>
            <a:r>
              <a:rPr lang="ru-RU" sz="1400" b="1" dirty="0" smtClean="0"/>
              <a:t> Анатольевна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84907"/>
            <a:ext cx="10293432" cy="668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662" y="3364986"/>
            <a:ext cx="42676" cy="128027"/>
          </a:xfrm>
          <a:prstGeom prst="rect">
            <a:avLst/>
          </a:prstGeom>
        </p:spPr>
      </p:pic>
      <p:pic>
        <p:nvPicPr>
          <p:cNvPr id="2" name="Голос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7511" y="5264331"/>
            <a:ext cx="925286" cy="9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" y="143691"/>
            <a:ext cx="5643152" cy="346165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" y="3528029"/>
            <a:ext cx="5643153" cy="316015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5" y="143692"/>
            <a:ext cx="6296297" cy="6544492"/>
          </a:xfrm>
          <a:prstGeom prst="rect">
            <a:avLst/>
          </a:prstGeom>
        </p:spPr>
      </p:pic>
      <p:pic>
        <p:nvPicPr>
          <p:cNvPr id="2" name="Голос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2047" y="5426499"/>
            <a:ext cx="748936" cy="7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86940"/>
            <a:ext cx="10398034" cy="6473349"/>
          </a:xfrm>
        </p:spPr>
      </p:pic>
      <p:pic>
        <p:nvPicPr>
          <p:cNvPr id="2" name="Голос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2411" y="5133703"/>
            <a:ext cx="1016726" cy="10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13065"/>
            <a:ext cx="9784080" cy="6434161"/>
          </a:xfrm>
        </p:spPr>
      </p:pic>
      <p:pic>
        <p:nvPicPr>
          <p:cNvPr id="2" name="Голос 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5337" y="5340940"/>
            <a:ext cx="757646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2" y="104503"/>
            <a:ext cx="10090292" cy="6492239"/>
          </a:xfrm>
        </p:spPr>
      </p:pic>
      <p:pic>
        <p:nvPicPr>
          <p:cNvPr id="2" name="Голос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3652" y="5802085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092" y="1318715"/>
            <a:ext cx="4103914" cy="38541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Будем родину любить </a:t>
            </a:r>
            <a:br>
              <a:rPr lang="ru-RU" sz="3600" dirty="0" smtClean="0"/>
            </a:br>
            <a:r>
              <a:rPr lang="ru-RU" sz="3600" dirty="0" smtClean="0"/>
              <a:t>и друг друга уважать.</a:t>
            </a:r>
            <a:br>
              <a:rPr lang="ru-RU" sz="3600" dirty="0" smtClean="0"/>
            </a:br>
            <a:r>
              <a:rPr lang="ru-RU" sz="3600" dirty="0" smtClean="0"/>
              <a:t>А начнем с того, что </a:t>
            </a:r>
            <a:br>
              <a:rPr lang="ru-RU" sz="3600" dirty="0" smtClean="0"/>
            </a:br>
            <a:r>
              <a:rPr lang="ru-RU" sz="3600" dirty="0" smtClean="0"/>
              <a:t>Символику России будем с вами изучать.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4" y="365125"/>
            <a:ext cx="7565087" cy="6106502"/>
          </a:xfrm>
        </p:spPr>
      </p:pic>
    </p:spTree>
    <p:extLst>
      <p:ext uri="{BB962C8B-B14F-4D97-AF65-F5344CB8AC3E}">
        <p14:creationId xmlns:p14="http://schemas.microsoft.com/office/powerpoint/2010/main" val="830066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</Words>
  <Application>Microsoft Office PowerPoint</Application>
  <PresentationFormat>Широкоэкранный</PresentationFormat>
  <Paragraphs>5</Paragraphs>
  <Slides>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Будем родину любить  и друг друга уважать. А начнем с того, что  Символику России будем с вами изучать.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2022-06-18T12:55:19Z</dcterms:created>
  <dcterms:modified xsi:type="dcterms:W3CDTF">2022-06-18T16:34:22Z</dcterms:modified>
</cp:coreProperties>
</file>