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70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>
        <p:scale>
          <a:sx n="75" d="100"/>
          <a:sy n="75" d="100"/>
        </p:scale>
        <p:origin x="-12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5FFE23-1E5C-4750-A89C-0450BFAA661F}" type="doc">
      <dgm:prSet loTypeId="urn:microsoft.com/office/officeart/2005/8/layout/cycle4" loCatId="matrix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94072D6-EA18-4970-8C7F-7B6746BA4D41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Россия – родная страна</a:t>
          </a:r>
          <a:endParaRPr lang="ru-RU" b="1" dirty="0">
            <a:solidFill>
              <a:schemeClr val="tx1"/>
            </a:solidFill>
          </a:endParaRPr>
        </a:p>
      </dgm:t>
    </dgm:pt>
    <dgm:pt modelId="{82205F3F-3712-4980-A5AB-5AD9E183ADC9}" type="parTrans" cxnId="{07C68E38-3D91-4B91-9ED4-9D263C7E2E42}">
      <dgm:prSet/>
      <dgm:spPr/>
      <dgm:t>
        <a:bodyPr/>
        <a:lstStyle/>
        <a:p>
          <a:endParaRPr lang="ru-RU"/>
        </a:p>
      </dgm:t>
    </dgm:pt>
    <dgm:pt modelId="{8DCEA92F-1627-41D8-BBE3-145F7D0C80C5}" type="sibTrans" cxnId="{07C68E38-3D91-4B91-9ED4-9D263C7E2E42}">
      <dgm:prSet/>
      <dgm:spPr/>
      <dgm:t>
        <a:bodyPr/>
        <a:lstStyle/>
        <a:p>
          <a:endParaRPr lang="ru-RU"/>
        </a:p>
      </dgm:t>
    </dgm:pt>
    <dgm:pt modelId="{09E4308D-9811-4ACB-9C25-E11FF5174880}">
      <dgm:prSet phldrT="[Текст]" custT="1"/>
      <dgm:spPr/>
      <dgm:t>
        <a:bodyPr/>
        <a:lstStyle/>
        <a:p>
          <a:r>
            <a:rPr lang="ru-RU" sz="1400" dirty="0" smtClean="0"/>
            <a:t>Д/И «Узнай наш флаг»</a:t>
          </a:r>
          <a:endParaRPr lang="ru-RU" sz="1400" dirty="0"/>
        </a:p>
      </dgm:t>
    </dgm:pt>
    <dgm:pt modelId="{C96B326B-79E1-4D65-8CE2-1A0DD020975D}" type="parTrans" cxnId="{C9A8980E-ABC6-477C-A921-5E7A2ED6BEAC}">
      <dgm:prSet/>
      <dgm:spPr/>
      <dgm:t>
        <a:bodyPr/>
        <a:lstStyle/>
        <a:p>
          <a:endParaRPr lang="ru-RU"/>
        </a:p>
      </dgm:t>
    </dgm:pt>
    <dgm:pt modelId="{A733D0D7-822F-4F8F-961D-135B9018A5AD}" type="sibTrans" cxnId="{C9A8980E-ABC6-477C-A921-5E7A2ED6BEAC}">
      <dgm:prSet/>
      <dgm:spPr/>
      <dgm:t>
        <a:bodyPr/>
        <a:lstStyle/>
        <a:p>
          <a:endParaRPr lang="ru-RU"/>
        </a:p>
      </dgm:t>
    </dgm:pt>
    <dgm:pt modelId="{7023B1DF-D921-499C-89CC-7557A13E03DB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Моя семья</a:t>
          </a:r>
          <a:endParaRPr lang="ru-RU" b="1" dirty="0">
            <a:solidFill>
              <a:schemeClr val="tx1"/>
            </a:solidFill>
          </a:endParaRPr>
        </a:p>
      </dgm:t>
    </dgm:pt>
    <dgm:pt modelId="{BDE8AD42-B2EF-40E0-8659-1702C68BCB8E}" type="parTrans" cxnId="{7589BF5A-BEE5-4B6E-BEDA-E273815B3A5C}">
      <dgm:prSet/>
      <dgm:spPr/>
      <dgm:t>
        <a:bodyPr/>
        <a:lstStyle/>
        <a:p>
          <a:endParaRPr lang="ru-RU"/>
        </a:p>
      </dgm:t>
    </dgm:pt>
    <dgm:pt modelId="{D2F9236B-998D-479A-AB82-39EC3F044EE7}" type="sibTrans" cxnId="{7589BF5A-BEE5-4B6E-BEDA-E273815B3A5C}">
      <dgm:prSet/>
      <dgm:spPr/>
      <dgm:t>
        <a:bodyPr/>
        <a:lstStyle/>
        <a:p>
          <a:endParaRPr lang="ru-RU"/>
        </a:p>
      </dgm:t>
    </dgm:pt>
    <dgm:pt modelId="{4377E374-06C4-438C-8016-09BAE763245D}">
      <dgm:prSet phldrT="[Текст]" custT="1"/>
      <dgm:spPr/>
      <dgm:t>
        <a:bodyPr/>
        <a:lstStyle/>
        <a:p>
          <a:r>
            <a:rPr lang="ru-RU" sz="1400" dirty="0" smtClean="0"/>
            <a:t>Д/И «Генеалогическое древо»</a:t>
          </a:r>
          <a:endParaRPr lang="ru-RU" sz="1400" dirty="0"/>
        </a:p>
      </dgm:t>
    </dgm:pt>
    <dgm:pt modelId="{69ED4CF7-0FBA-4CF7-ABF2-7FD9BE091885}" type="parTrans" cxnId="{05C3DBFB-F8C7-4ADA-A107-C0B19535D8CE}">
      <dgm:prSet/>
      <dgm:spPr/>
      <dgm:t>
        <a:bodyPr/>
        <a:lstStyle/>
        <a:p>
          <a:endParaRPr lang="ru-RU"/>
        </a:p>
      </dgm:t>
    </dgm:pt>
    <dgm:pt modelId="{01EE3178-3C33-4ADB-8262-76CB20C4667F}" type="sibTrans" cxnId="{05C3DBFB-F8C7-4ADA-A107-C0B19535D8CE}">
      <dgm:prSet/>
      <dgm:spPr/>
      <dgm:t>
        <a:bodyPr/>
        <a:lstStyle/>
        <a:p>
          <a:endParaRPr lang="ru-RU"/>
        </a:p>
      </dgm:t>
    </dgm:pt>
    <dgm:pt modelId="{3613E5BC-75EF-462D-BFBD-0513848DF1BD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Природа родного края</a:t>
          </a:r>
          <a:endParaRPr lang="ru-RU" b="1" dirty="0">
            <a:solidFill>
              <a:schemeClr val="tx1"/>
            </a:solidFill>
          </a:endParaRPr>
        </a:p>
      </dgm:t>
    </dgm:pt>
    <dgm:pt modelId="{7F15E30D-BCAA-4351-8143-D2968F2C652D}" type="parTrans" cxnId="{5F1BE88D-490C-483A-B650-D84AC5973A96}">
      <dgm:prSet/>
      <dgm:spPr/>
      <dgm:t>
        <a:bodyPr/>
        <a:lstStyle/>
        <a:p>
          <a:endParaRPr lang="ru-RU"/>
        </a:p>
      </dgm:t>
    </dgm:pt>
    <dgm:pt modelId="{98F89FE1-9102-4EA0-A5C1-CFDC4E90F596}" type="sibTrans" cxnId="{5F1BE88D-490C-483A-B650-D84AC5973A96}">
      <dgm:prSet/>
      <dgm:spPr/>
      <dgm:t>
        <a:bodyPr/>
        <a:lstStyle/>
        <a:p>
          <a:endParaRPr lang="ru-RU"/>
        </a:p>
      </dgm:t>
    </dgm:pt>
    <dgm:pt modelId="{92B82BD7-CE09-4FB6-817C-C5DC8C7C5F62}">
      <dgm:prSet phldrT="[Текст]"/>
      <dgm:spPr/>
      <dgm:t>
        <a:bodyPr/>
        <a:lstStyle/>
        <a:p>
          <a:r>
            <a:rPr lang="ru-RU" dirty="0" smtClean="0"/>
            <a:t>Д/И «Узнай по описанию кто это?»</a:t>
          </a:r>
          <a:endParaRPr lang="ru-RU" dirty="0"/>
        </a:p>
      </dgm:t>
    </dgm:pt>
    <dgm:pt modelId="{F1224275-5594-464D-A634-7349A1E178D3}" type="parTrans" cxnId="{4EC3BE12-F3FA-43FB-93B5-F8376D0F410E}">
      <dgm:prSet/>
      <dgm:spPr/>
      <dgm:t>
        <a:bodyPr/>
        <a:lstStyle/>
        <a:p>
          <a:endParaRPr lang="ru-RU"/>
        </a:p>
      </dgm:t>
    </dgm:pt>
    <dgm:pt modelId="{DC76092D-4CB6-482C-848C-5E2FAD277D3F}" type="sibTrans" cxnId="{4EC3BE12-F3FA-43FB-93B5-F8376D0F410E}">
      <dgm:prSet/>
      <dgm:spPr/>
      <dgm:t>
        <a:bodyPr/>
        <a:lstStyle/>
        <a:p>
          <a:endParaRPr lang="ru-RU"/>
        </a:p>
      </dgm:t>
    </dgm:pt>
    <dgm:pt modelId="{93302C49-E0F6-4564-8EF1-41F50438CE66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Традиции народа</a:t>
          </a:r>
          <a:endParaRPr lang="ru-RU" b="1" dirty="0">
            <a:solidFill>
              <a:schemeClr val="tx1"/>
            </a:solidFill>
          </a:endParaRPr>
        </a:p>
      </dgm:t>
    </dgm:pt>
    <dgm:pt modelId="{BB01D42F-C989-430E-B847-ACB23AC0322C}" type="parTrans" cxnId="{373B7F10-1A4E-4468-BAE6-3FA9F303F39B}">
      <dgm:prSet/>
      <dgm:spPr/>
      <dgm:t>
        <a:bodyPr/>
        <a:lstStyle/>
        <a:p>
          <a:endParaRPr lang="ru-RU"/>
        </a:p>
      </dgm:t>
    </dgm:pt>
    <dgm:pt modelId="{BE1C3C01-3EE8-47F9-921B-C27D3BA15236}" type="sibTrans" cxnId="{373B7F10-1A4E-4468-BAE6-3FA9F303F39B}">
      <dgm:prSet/>
      <dgm:spPr/>
      <dgm:t>
        <a:bodyPr/>
        <a:lstStyle/>
        <a:p>
          <a:endParaRPr lang="ru-RU"/>
        </a:p>
      </dgm:t>
    </dgm:pt>
    <dgm:pt modelId="{A8420767-5583-4473-8F92-35710543D066}">
      <dgm:prSet phldrT="[Текст]"/>
      <dgm:spPr/>
      <dgm:t>
        <a:bodyPr/>
        <a:lstStyle/>
        <a:p>
          <a:r>
            <a:rPr lang="ru-RU" dirty="0" smtClean="0"/>
            <a:t>Д/И «Подбери наряд кукле»</a:t>
          </a:r>
          <a:endParaRPr lang="ru-RU" dirty="0"/>
        </a:p>
      </dgm:t>
    </dgm:pt>
    <dgm:pt modelId="{318E7A56-4B0E-43A0-AF70-A04C708A59D4}" type="parTrans" cxnId="{DF873D8E-B1F7-43C7-8078-4F1A54E21B23}">
      <dgm:prSet/>
      <dgm:spPr/>
      <dgm:t>
        <a:bodyPr/>
        <a:lstStyle/>
        <a:p>
          <a:endParaRPr lang="ru-RU"/>
        </a:p>
      </dgm:t>
    </dgm:pt>
    <dgm:pt modelId="{F31087FC-5989-4BE9-B449-3E8A3E2935C4}" type="sibTrans" cxnId="{DF873D8E-B1F7-43C7-8078-4F1A54E21B23}">
      <dgm:prSet/>
      <dgm:spPr/>
      <dgm:t>
        <a:bodyPr/>
        <a:lstStyle/>
        <a:p>
          <a:endParaRPr lang="ru-RU"/>
        </a:p>
      </dgm:t>
    </dgm:pt>
    <dgm:pt modelId="{0A0B0702-DD40-4678-94C0-0EE674B53C5A}">
      <dgm:prSet phldrT="[Текст]" custT="1"/>
      <dgm:spPr/>
      <dgm:t>
        <a:bodyPr/>
        <a:lstStyle/>
        <a:p>
          <a:r>
            <a:rPr lang="ru-RU" sz="1400" dirty="0" smtClean="0"/>
            <a:t>Д/И «Герб России»</a:t>
          </a:r>
          <a:endParaRPr lang="ru-RU" sz="1400" dirty="0"/>
        </a:p>
      </dgm:t>
    </dgm:pt>
    <dgm:pt modelId="{665B9A3D-6701-4C84-801F-F2759AEF0CD7}" type="parTrans" cxnId="{577DCAF9-B569-4A81-B0E4-B2EDA1012143}">
      <dgm:prSet/>
      <dgm:spPr/>
      <dgm:t>
        <a:bodyPr/>
        <a:lstStyle/>
        <a:p>
          <a:endParaRPr lang="ru-RU"/>
        </a:p>
      </dgm:t>
    </dgm:pt>
    <dgm:pt modelId="{2EB0AA36-DCF4-4820-A433-7694819F76E5}" type="sibTrans" cxnId="{577DCAF9-B569-4A81-B0E4-B2EDA1012143}">
      <dgm:prSet/>
      <dgm:spPr/>
      <dgm:t>
        <a:bodyPr/>
        <a:lstStyle/>
        <a:p>
          <a:endParaRPr lang="ru-RU"/>
        </a:p>
      </dgm:t>
    </dgm:pt>
    <dgm:pt modelId="{600B9970-A4D7-47FF-B7E2-50BF91566D07}">
      <dgm:prSet phldrT="[Текст]" custT="1"/>
      <dgm:spPr/>
      <dgm:t>
        <a:bodyPr/>
        <a:lstStyle/>
        <a:p>
          <a:r>
            <a:rPr lang="ru-RU" sz="1400" dirty="0" smtClean="0"/>
            <a:t>Д/И «Праздники</a:t>
          </a:r>
          <a:r>
            <a:rPr lang="ru-RU" sz="1000" dirty="0" smtClean="0"/>
            <a:t>»</a:t>
          </a:r>
          <a:endParaRPr lang="ru-RU" sz="1000" dirty="0"/>
        </a:p>
      </dgm:t>
    </dgm:pt>
    <dgm:pt modelId="{4B4E901E-BAE1-4C8F-B402-845BEF2793C0}" type="parTrans" cxnId="{94345B98-68EE-41CE-A6CE-536AF32EA5B4}">
      <dgm:prSet/>
      <dgm:spPr/>
      <dgm:t>
        <a:bodyPr/>
        <a:lstStyle/>
        <a:p>
          <a:endParaRPr lang="ru-RU"/>
        </a:p>
      </dgm:t>
    </dgm:pt>
    <dgm:pt modelId="{74DC7F4F-1332-4B7A-A0D7-D9E1302D1755}" type="sibTrans" cxnId="{94345B98-68EE-41CE-A6CE-536AF32EA5B4}">
      <dgm:prSet/>
      <dgm:spPr/>
      <dgm:t>
        <a:bodyPr/>
        <a:lstStyle/>
        <a:p>
          <a:endParaRPr lang="ru-RU"/>
        </a:p>
      </dgm:t>
    </dgm:pt>
    <dgm:pt modelId="{CD2557D0-1370-4EDC-A0B8-62DCAE5AF21C}" type="pres">
      <dgm:prSet presAssocID="{ED5FFE23-1E5C-4750-A89C-0450BFAA661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26060E-CD4D-4372-89EC-F8983D6E5C4C}" type="pres">
      <dgm:prSet presAssocID="{ED5FFE23-1E5C-4750-A89C-0450BFAA661F}" presName="children" presStyleCnt="0"/>
      <dgm:spPr/>
    </dgm:pt>
    <dgm:pt modelId="{61885416-2E96-40E8-8362-66787A33743E}" type="pres">
      <dgm:prSet presAssocID="{ED5FFE23-1E5C-4750-A89C-0450BFAA661F}" presName="child1group" presStyleCnt="0"/>
      <dgm:spPr/>
    </dgm:pt>
    <dgm:pt modelId="{3608BA6D-1380-4CB6-8661-A44AD4A8F61B}" type="pres">
      <dgm:prSet presAssocID="{ED5FFE23-1E5C-4750-A89C-0450BFAA661F}" presName="child1" presStyleLbl="bgAcc1" presStyleIdx="0" presStyleCnt="4"/>
      <dgm:spPr/>
      <dgm:t>
        <a:bodyPr/>
        <a:lstStyle/>
        <a:p>
          <a:endParaRPr lang="ru-RU"/>
        </a:p>
      </dgm:t>
    </dgm:pt>
    <dgm:pt modelId="{6E2EF89E-7F26-4C9E-90F1-43E0A3CF9E28}" type="pres">
      <dgm:prSet presAssocID="{ED5FFE23-1E5C-4750-A89C-0450BFAA661F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3D5227-074C-4252-BC1F-79D505BA0B59}" type="pres">
      <dgm:prSet presAssocID="{ED5FFE23-1E5C-4750-A89C-0450BFAA661F}" presName="child2group" presStyleCnt="0"/>
      <dgm:spPr/>
    </dgm:pt>
    <dgm:pt modelId="{1D3240DA-D0E1-41CA-AF42-9D990C5EE982}" type="pres">
      <dgm:prSet presAssocID="{ED5FFE23-1E5C-4750-A89C-0450BFAA661F}" presName="child2" presStyleLbl="bgAcc1" presStyleIdx="1" presStyleCnt="4" custLinFactNeighborX="702" custLinFactNeighborY="1213"/>
      <dgm:spPr/>
      <dgm:t>
        <a:bodyPr/>
        <a:lstStyle/>
        <a:p>
          <a:endParaRPr lang="ru-RU"/>
        </a:p>
      </dgm:t>
    </dgm:pt>
    <dgm:pt modelId="{ABB6C29F-956D-418D-8F99-703219EC93D7}" type="pres">
      <dgm:prSet presAssocID="{ED5FFE23-1E5C-4750-A89C-0450BFAA661F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3B41A5-EE44-4A2D-8950-8BFFC85748C8}" type="pres">
      <dgm:prSet presAssocID="{ED5FFE23-1E5C-4750-A89C-0450BFAA661F}" presName="child3group" presStyleCnt="0"/>
      <dgm:spPr/>
    </dgm:pt>
    <dgm:pt modelId="{0C5D47A9-B745-4646-80D3-60F219E991DA}" type="pres">
      <dgm:prSet presAssocID="{ED5FFE23-1E5C-4750-A89C-0450BFAA661F}" presName="child3" presStyleLbl="bgAcc1" presStyleIdx="2" presStyleCnt="4"/>
      <dgm:spPr/>
      <dgm:t>
        <a:bodyPr/>
        <a:lstStyle/>
        <a:p>
          <a:endParaRPr lang="ru-RU"/>
        </a:p>
      </dgm:t>
    </dgm:pt>
    <dgm:pt modelId="{EEAAC56E-93F6-45C4-B8FE-FE5393006B35}" type="pres">
      <dgm:prSet presAssocID="{ED5FFE23-1E5C-4750-A89C-0450BFAA661F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B93542-1C34-4B46-B8C7-54B73A2EEBA8}" type="pres">
      <dgm:prSet presAssocID="{ED5FFE23-1E5C-4750-A89C-0450BFAA661F}" presName="child4group" presStyleCnt="0"/>
      <dgm:spPr/>
    </dgm:pt>
    <dgm:pt modelId="{4AE8AF63-6EFB-4060-A484-62F1437E823D}" type="pres">
      <dgm:prSet presAssocID="{ED5FFE23-1E5C-4750-A89C-0450BFAA661F}" presName="child4" presStyleLbl="bgAcc1" presStyleIdx="3" presStyleCnt="4"/>
      <dgm:spPr/>
      <dgm:t>
        <a:bodyPr/>
        <a:lstStyle/>
        <a:p>
          <a:endParaRPr lang="ru-RU"/>
        </a:p>
      </dgm:t>
    </dgm:pt>
    <dgm:pt modelId="{2E9C8DD0-DE80-455C-A330-150D8DF279B6}" type="pres">
      <dgm:prSet presAssocID="{ED5FFE23-1E5C-4750-A89C-0450BFAA661F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440AA3-C24B-4211-B4E6-713C6318BE7D}" type="pres">
      <dgm:prSet presAssocID="{ED5FFE23-1E5C-4750-A89C-0450BFAA661F}" presName="childPlaceholder" presStyleCnt="0"/>
      <dgm:spPr/>
    </dgm:pt>
    <dgm:pt modelId="{34545B32-A29B-452F-9CA8-5CDAB6C7F608}" type="pres">
      <dgm:prSet presAssocID="{ED5FFE23-1E5C-4750-A89C-0450BFAA661F}" presName="circle" presStyleCnt="0"/>
      <dgm:spPr/>
    </dgm:pt>
    <dgm:pt modelId="{A9CE5137-EEFE-48CB-BF6E-75E92980A1B9}" type="pres">
      <dgm:prSet presAssocID="{ED5FFE23-1E5C-4750-A89C-0450BFAA661F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C08914-0BE4-45A4-8D1A-BC1AF3628108}" type="pres">
      <dgm:prSet presAssocID="{ED5FFE23-1E5C-4750-A89C-0450BFAA661F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BA5FBD-CC5A-4E6C-A491-677FEC96EBFD}" type="pres">
      <dgm:prSet presAssocID="{ED5FFE23-1E5C-4750-A89C-0450BFAA661F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5A955B-53CD-4680-89DA-5FDE55CD7942}" type="pres">
      <dgm:prSet presAssocID="{ED5FFE23-1E5C-4750-A89C-0450BFAA661F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91CDE8-D76F-4410-B1CC-C4A0C6AF56C8}" type="pres">
      <dgm:prSet presAssocID="{ED5FFE23-1E5C-4750-A89C-0450BFAA661F}" presName="quadrantPlaceholder" presStyleCnt="0"/>
      <dgm:spPr/>
    </dgm:pt>
    <dgm:pt modelId="{1B5E96F1-96DA-4D00-86B1-EF5089C6B13D}" type="pres">
      <dgm:prSet presAssocID="{ED5FFE23-1E5C-4750-A89C-0450BFAA661F}" presName="center1" presStyleLbl="fgShp" presStyleIdx="0" presStyleCnt="2"/>
      <dgm:spPr/>
    </dgm:pt>
    <dgm:pt modelId="{DCC66EFE-0AD9-413C-A2D0-A0AACD27C4AE}" type="pres">
      <dgm:prSet presAssocID="{ED5FFE23-1E5C-4750-A89C-0450BFAA661F}" presName="center2" presStyleLbl="fgShp" presStyleIdx="1" presStyleCnt="2"/>
      <dgm:spPr/>
    </dgm:pt>
  </dgm:ptLst>
  <dgm:cxnLst>
    <dgm:cxn modelId="{E60DEE1E-B203-4717-A4E7-DADD47AB4459}" type="presOf" srcId="{ED5FFE23-1E5C-4750-A89C-0450BFAA661F}" destId="{CD2557D0-1370-4EDC-A0B8-62DCAE5AF21C}" srcOrd="0" destOrd="0" presId="urn:microsoft.com/office/officeart/2005/8/layout/cycle4"/>
    <dgm:cxn modelId="{3EA7E4A8-C7EF-4677-B48D-14D84D3EE505}" type="presOf" srcId="{600B9970-A4D7-47FF-B7E2-50BF91566D07}" destId="{1D3240DA-D0E1-41CA-AF42-9D990C5EE982}" srcOrd="0" destOrd="1" presId="urn:microsoft.com/office/officeart/2005/8/layout/cycle4"/>
    <dgm:cxn modelId="{577DCAF9-B569-4A81-B0E4-B2EDA1012143}" srcId="{A94072D6-EA18-4970-8C7F-7B6746BA4D41}" destId="{0A0B0702-DD40-4678-94C0-0EE674B53C5A}" srcOrd="1" destOrd="0" parTransId="{665B9A3D-6701-4C84-801F-F2759AEF0CD7}" sibTransId="{2EB0AA36-DCF4-4820-A433-7694819F76E5}"/>
    <dgm:cxn modelId="{EFC9DB83-733C-4FA1-90E3-74AF798C6041}" type="presOf" srcId="{4377E374-06C4-438C-8016-09BAE763245D}" destId="{1D3240DA-D0E1-41CA-AF42-9D990C5EE982}" srcOrd="0" destOrd="0" presId="urn:microsoft.com/office/officeart/2005/8/layout/cycle4"/>
    <dgm:cxn modelId="{5F1BE88D-490C-483A-B650-D84AC5973A96}" srcId="{ED5FFE23-1E5C-4750-A89C-0450BFAA661F}" destId="{3613E5BC-75EF-462D-BFBD-0513848DF1BD}" srcOrd="2" destOrd="0" parTransId="{7F15E30D-BCAA-4351-8143-D2968F2C652D}" sibTransId="{98F89FE1-9102-4EA0-A5C1-CFDC4E90F596}"/>
    <dgm:cxn modelId="{A6F2C35F-B2D4-4629-8D3A-47209EF53151}" type="presOf" srcId="{92B82BD7-CE09-4FB6-817C-C5DC8C7C5F62}" destId="{EEAAC56E-93F6-45C4-B8FE-FE5393006B35}" srcOrd="1" destOrd="0" presId="urn:microsoft.com/office/officeart/2005/8/layout/cycle4"/>
    <dgm:cxn modelId="{AFFCB3E7-7646-4F3E-BF42-9DAF21BF1221}" type="presOf" srcId="{600B9970-A4D7-47FF-B7E2-50BF91566D07}" destId="{ABB6C29F-956D-418D-8F99-703219EC93D7}" srcOrd="1" destOrd="1" presId="urn:microsoft.com/office/officeart/2005/8/layout/cycle4"/>
    <dgm:cxn modelId="{4EC3BE12-F3FA-43FB-93B5-F8376D0F410E}" srcId="{3613E5BC-75EF-462D-BFBD-0513848DF1BD}" destId="{92B82BD7-CE09-4FB6-817C-C5DC8C7C5F62}" srcOrd="0" destOrd="0" parTransId="{F1224275-5594-464D-A634-7349A1E178D3}" sibTransId="{DC76092D-4CB6-482C-848C-5E2FAD277D3F}"/>
    <dgm:cxn modelId="{0CA5AE98-9A3E-44B3-B4A3-3AF653A41A59}" type="presOf" srcId="{7023B1DF-D921-499C-89CC-7557A13E03DB}" destId="{BFC08914-0BE4-45A4-8D1A-BC1AF3628108}" srcOrd="0" destOrd="0" presId="urn:microsoft.com/office/officeart/2005/8/layout/cycle4"/>
    <dgm:cxn modelId="{7589BF5A-BEE5-4B6E-BEDA-E273815B3A5C}" srcId="{ED5FFE23-1E5C-4750-A89C-0450BFAA661F}" destId="{7023B1DF-D921-499C-89CC-7557A13E03DB}" srcOrd="1" destOrd="0" parTransId="{BDE8AD42-B2EF-40E0-8659-1702C68BCB8E}" sibTransId="{D2F9236B-998D-479A-AB82-39EC3F044EE7}"/>
    <dgm:cxn modelId="{94345B98-68EE-41CE-A6CE-536AF32EA5B4}" srcId="{7023B1DF-D921-499C-89CC-7557A13E03DB}" destId="{600B9970-A4D7-47FF-B7E2-50BF91566D07}" srcOrd="1" destOrd="0" parTransId="{4B4E901E-BAE1-4C8F-B402-845BEF2793C0}" sibTransId="{74DC7F4F-1332-4B7A-A0D7-D9E1302D1755}"/>
    <dgm:cxn modelId="{8DFDF85C-133F-4345-9E48-0FB54CE7AB6A}" type="presOf" srcId="{0A0B0702-DD40-4678-94C0-0EE674B53C5A}" destId="{6E2EF89E-7F26-4C9E-90F1-43E0A3CF9E28}" srcOrd="1" destOrd="1" presId="urn:microsoft.com/office/officeart/2005/8/layout/cycle4"/>
    <dgm:cxn modelId="{4FA672C9-4FC3-4CE3-B32E-C6A4E5D49F94}" type="presOf" srcId="{09E4308D-9811-4ACB-9C25-E11FF5174880}" destId="{6E2EF89E-7F26-4C9E-90F1-43E0A3CF9E28}" srcOrd="1" destOrd="0" presId="urn:microsoft.com/office/officeart/2005/8/layout/cycle4"/>
    <dgm:cxn modelId="{AA84B5A9-E173-4ECC-AB36-AD0B3E05AEB5}" type="presOf" srcId="{A8420767-5583-4473-8F92-35710543D066}" destId="{4AE8AF63-6EFB-4060-A484-62F1437E823D}" srcOrd="0" destOrd="0" presId="urn:microsoft.com/office/officeart/2005/8/layout/cycle4"/>
    <dgm:cxn modelId="{05C3DBFB-F8C7-4ADA-A107-C0B19535D8CE}" srcId="{7023B1DF-D921-499C-89CC-7557A13E03DB}" destId="{4377E374-06C4-438C-8016-09BAE763245D}" srcOrd="0" destOrd="0" parTransId="{69ED4CF7-0FBA-4CF7-ABF2-7FD9BE091885}" sibTransId="{01EE3178-3C33-4ADB-8262-76CB20C4667F}"/>
    <dgm:cxn modelId="{47539273-31FA-46BC-9EF7-0286C5D04373}" type="presOf" srcId="{A94072D6-EA18-4970-8C7F-7B6746BA4D41}" destId="{A9CE5137-EEFE-48CB-BF6E-75E92980A1B9}" srcOrd="0" destOrd="0" presId="urn:microsoft.com/office/officeart/2005/8/layout/cycle4"/>
    <dgm:cxn modelId="{C9A8980E-ABC6-477C-A921-5E7A2ED6BEAC}" srcId="{A94072D6-EA18-4970-8C7F-7B6746BA4D41}" destId="{09E4308D-9811-4ACB-9C25-E11FF5174880}" srcOrd="0" destOrd="0" parTransId="{C96B326B-79E1-4D65-8CE2-1A0DD020975D}" sibTransId="{A733D0D7-822F-4F8F-961D-135B9018A5AD}"/>
    <dgm:cxn modelId="{373B7F10-1A4E-4468-BAE6-3FA9F303F39B}" srcId="{ED5FFE23-1E5C-4750-A89C-0450BFAA661F}" destId="{93302C49-E0F6-4564-8EF1-41F50438CE66}" srcOrd="3" destOrd="0" parTransId="{BB01D42F-C989-430E-B847-ACB23AC0322C}" sibTransId="{BE1C3C01-3EE8-47F9-921B-C27D3BA15236}"/>
    <dgm:cxn modelId="{90468FF1-B43E-49DB-BA2E-BF5C80F9F65A}" type="presOf" srcId="{3613E5BC-75EF-462D-BFBD-0513848DF1BD}" destId="{25BA5FBD-CC5A-4E6C-A491-677FEC96EBFD}" srcOrd="0" destOrd="0" presId="urn:microsoft.com/office/officeart/2005/8/layout/cycle4"/>
    <dgm:cxn modelId="{F0BBBCC9-E4F7-44AE-B411-9441BED4A8F9}" type="presOf" srcId="{A8420767-5583-4473-8F92-35710543D066}" destId="{2E9C8DD0-DE80-455C-A330-150D8DF279B6}" srcOrd="1" destOrd="0" presId="urn:microsoft.com/office/officeart/2005/8/layout/cycle4"/>
    <dgm:cxn modelId="{C2AC18F2-5B81-4C4A-A2E3-ABAA4E05597C}" type="presOf" srcId="{4377E374-06C4-438C-8016-09BAE763245D}" destId="{ABB6C29F-956D-418D-8F99-703219EC93D7}" srcOrd="1" destOrd="0" presId="urn:microsoft.com/office/officeart/2005/8/layout/cycle4"/>
    <dgm:cxn modelId="{902A4C13-22C2-4387-BCA2-E7CEDE9C739C}" type="presOf" srcId="{0A0B0702-DD40-4678-94C0-0EE674B53C5A}" destId="{3608BA6D-1380-4CB6-8661-A44AD4A8F61B}" srcOrd="0" destOrd="1" presId="urn:microsoft.com/office/officeart/2005/8/layout/cycle4"/>
    <dgm:cxn modelId="{9D309558-5D4D-4567-9E64-3FE16CBBC751}" type="presOf" srcId="{92B82BD7-CE09-4FB6-817C-C5DC8C7C5F62}" destId="{0C5D47A9-B745-4646-80D3-60F219E991DA}" srcOrd="0" destOrd="0" presId="urn:microsoft.com/office/officeart/2005/8/layout/cycle4"/>
    <dgm:cxn modelId="{A9C53986-9634-4034-8276-0A52504933EC}" type="presOf" srcId="{93302C49-E0F6-4564-8EF1-41F50438CE66}" destId="{845A955B-53CD-4680-89DA-5FDE55CD7942}" srcOrd="0" destOrd="0" presId="urn:microsoft.com/office/officeart/2005/8/layout/cycle4"/>
    <dgm:cxn modelId="{DF873D8E-B1F7-43C7-8078-4F1A54E21B23}" srcId="{93302C49-E0F6-4564-8EF1-41F50438CE66}" destId="{A8420767-5583-4473-8F92-35710543D066}" srcOrd="0" destOrd="0" parTransId="{318E7A56-4B0E-43A0-AF70-A04C708A59D4}" sibTransId="{F31087FC-5989-4BE9-B449-3E8A3E2935C4}"/>
    <dgm:cxn modelId="{07C68E38-3D91-4B91-9ED4-9D263C7E2E42}" srcId="{ED5FFE23-1E5C-4750-A89C-0450BFAA661F}" destId="{A94072D6-EA18-4970-8C7F-7B6746BA4D41}" srcOrd="0" destOrd="0" parTransId="{82205F3F-3712-4980-A5AB-5AD9E183ADC9}" sibTransId="{8DCEA92F-1627-41D8-BBE3-145F7D0C80C5}"/>
    <dgm:cxn modelId="{4BC4D445-47EB-4976-91B3-4A2317C6662E}" type="presOf" srcId="{09E4308D-9811-4ACB-9C25-E11FF5174880}" destId="{3608BA6D-1380-4CB6-8661-A44AD4A8F61B}" srcOrd="0" destOrd="0" presId="urn:microsoft.com/office/officeart/2005/8/layout/cycle4"/>
    <dgm:cxn modelId="{FDCD34E9-4A87-45BD-BE7F-463E6479CFE2}" type="presParOf" srcId="{CD2557D0-1370-4EDC-A0B8-62DCAE5AF21C}" destId="{FE26060E-CD4D-4372-89EC-F8983D6E5C4C}" srcOrd="0" destOrd="0" presId="urn:microsoft.com/office/officeart/2005/8/layout/cycle4"/>
    <dgm:cxn modelId="{3FCA364C-6A84-44F6-A392-701306A2704B}" type="presParOf" srcId="{FE26060E-CD4D-4372-89EC-F8983D6E5C4C}" destId="{61885416-2E96-40E8-8362-66787A33743E}" srcOrd="0" destOrd="0" presId="urn:microsoft.com/office/officeart/2005/8/layout/cycle4"/>
    <dgm:cxn modelId="{0DAE7810-654A-475C-B373-9154C97DD017}" type="presParOf" srcId="{61885416-2E96-40E8-8362-66787A33743E}" destId="{3608BA6D-1380-4CB6-8661-A44AD4A8F61B}" srcOrd="0" destOrd="0" presId="urn:microsoft.com/office/officeart/2005/8/layout/cycle4"/>
    <dgm:cxn modelId="{04F7008F-8F55-482E-BA30-6DCB9FB3BDC0}" type="presParOf" srcId="{61885416-2E96-40E8-8362-66787A33743E}" destId="{6E2EF89E-7F26-4C9E-90F1-43E0A3CF9E28}" srcOrd="1" destOrd="0" presId="urn:microsoft.com/office/officeart/2005/8/layout/cycle4"/>
    <dgm:cxn modelId="{9B7C461A-6C3D-44C0-AE12-89962EB3EDA4}" type="presParOf" srcId="{FE26060E-CD4D-4372-89EC-F8983D6E5C4C}" destId="{083D5227-074C-4252-BC1F-79D505BA0B59}" srcOrd="1" destOrd="0" presId="urn:microsoft.com/office/officeart/2005/8/layout/cycle4"/>
    <dgm:cxn modelId="{C694CCEB-C2CE-4773-8D23-AD1B9B54B03C}" type="presParOf" srcId="{083D5227-074C-4252-BC1F-79D505BA0B59}" destId="{1D3240DA-D0E1-41CA-AF42-9D990C5EE982}" srcOrd="0" destOrd="0" presId="urn:microsoft.com/office/officeart/2005/8/layout/cycle4"/>
    <dgm:cxn modelId="{884A9947-B1EA-42D5-9414-5493F8A729C3}" type="presParOf" srcId="{083D5227-074C-4252-BC1F-79D505BA0B59}" destId="{ABB6C29F-956D-418D-8F99-703219EC93D7}" srcOrd="1" destOrd="0" presId="urn:microsoft.com/office/officeart/2005/8/layout/cycle4"/>
    <dgm:cxn modelId="{B7E67E3D-AA49-4EE1-9030-5DF86F4F24C1}" type="presParOf" srcId="{FE26060E-CD4D-4372-89EC-F8983D6E5C4C}" destId="{9A3B41A5-EE44-4A2D-8950-8BFFC85748C8}" srcOrd="2" destOrd="0" presId="urn:microsoft.com/office/officeart/2005/8/layout/cycle4"/>
    <dgm:cxn modelId="{81E37935-F02D-40C2-B0A9-29F64A1B1940}" type="presParOf" srcId="{9A3B41A5-EE44-4A2D-8950-8BFFC85748C8}" destId="{0C5D47A9-B745-4646-80D3-60F219E991DA}" srcOrd="0" destOrd="0" presId="urn:microsoft.com/office/officeart/2005/8/layout/cycle4"/>
    <dgm:cxn modelId="{1D04FDBC-AD18-4EF8-8DCF-C6A1B80CB779}" type="presParOf" srcId="{9A3B41A5-EE44-4A2D-8950-8BFFC85748C8}" destId="{EEAAC56E-93F6-45C4-B8FE-FE5393006B35}" srcOrd="1" destOrd="0" presId="urn:microsoft.com/office/officeart/2005/8/layout/cycle4"/>
    <dgm:cxn modelId="{B2A5431E-E69F-43B0-A207-2BD49BABE261}" type="presParOf" srcId="{FE26060E-CD4D-4372-89EC-F8983D6E5C4C}" destId="{BCB93542-1C34-4B46-B8C7-54B73A2EEBA8}" srcOrd="3" destOrd="0" presId="urn:microsoft.com/office/officeart/2005/8/layout/cycle4"/>
    <dgm:cxn modelId="{26B4931C-DCCE-429C-8F36-9634B97516DC}" type="presParOf" srcId="{BCB93542-1C34-4B46-B8C7-54B73A2EEBA8}" destId="{4AE8AF63-6EFB-4060-A484-62F1437E823D}" srcOrd="0" destOrd="0" presId="urn:microsoft.com/office/officeart/2005/8/layout/cycle4"/>
    <dgm:cxn modelId="{9BA20248-114D-4954-B9E7-B859E166F442}" type="presParOf" srcId="{BCB93542-1C34-4B46-B8C7-54B73A2EEBA8}" destId="{2E9C8DD0-DE80-455C-A330-150D8DF279B6}" srcOrd="1" destOrd="0" presId="urn:microsoft.com/office/officeart/2005/8/layout/cycle4"/>
    <dgm:cxn modelId="{5ABF9C5A-8B7A-4C2A-AFF3-54CA4BBAF05C}" type="presParOf" srcId="{FE26060E-CD4D-4372-89EC-F8983D6E5C4C}" destId="{58440AA3-C24B-4211-B4E6-713C6318BE7D}" srcOrd="4" destOrd="0" presId="urn:microsoft.com/office/officeart/2005/8/layout/cycle4"/>
    <dgm:cxn modelId="{F2E9E847-85AB-4330-BC85-3E4254BF85C6}" type="presParOf" srcId="{CD2557D0-1370-4EDC-A0B8-62DCAE5AF21C}" destId="{34545B32-A29B-452F-9CA8-5CDAB6C7F608}" srcOrd="1" destOrd="0" presId="urn:microsoft.com/office/officeart/2005/8/layout/cycle4"/>
    <dgm:cxn modelId="{13163069-F977-4BC3-8A5D-D59903AE7230}" type="presParOf" srcId="{34545B32-A29B-452F-9CA8-5CDAB6C7F608}" destId="{A9CE5137-EEFE-48CB-BF6E-75E92980A1B9}" srcOrd="0" destOrd="0" presId="urn:microsoft.com/office/officeart/2005/8/layout/cycle4"/>
    <dgm:cxn modelId="{C980509B-3752-4FD2-96CC-E275EE771059}" type="presParOf" srcId="{34545B32-A29B-452F-9CA8-5CDAB6C7F608}" destId="{BFC08914-0BE4-45A4-8D1A-BC1AF3628108}" srcOrd="1" destOrd="0" presId="urn:microsoft.com/office/officeart/2005/8/layout/cycle4"/>
    <dgm:cxn modelId="{2A15974A-AA9D-47F5-BA42-2D0BAF98ADF2}" type="presParOf" srcId="{34545B32-A29B-452F-9CA8-5CDAB6C7F608}" destId="{25BA5FBD-CC5A-4E6C-A491-677FEC96EBFD}" srcOrd="2" destOrd="0" presId="urn:microsoft.com/office/officeart/2005/8/layout/cycle4"/>
    <dgm:cxn modelId="{AB07811F-283A-43E1-BF5D-DD198FDA862E}" type="presParOf" srcId="{34545B32-A29B-452F-9CA8-5CDAB6C7F608}" destId="{845A955B-53CD-4680-89DA-5FDE55CD7942}" srcOrd="3" destOrd="0" presId="urn:microsoft.com/office/officeart/2005/8/layout/cycle4"/>
    <dgm:cxn modelId="{79B1895D-3D2E-47C3-B0F2-A5A4B3DB03B9}" type="presParOf" srcId="{34545B32-A29B-452F-9CA8-5CDAB6C7F608}" destId="{3691CDE8-D76F-4410-B1CC-C4A0C6AF56C8}" srcOrd="4" destOrd="0" presId="urn:microsoft.com/office/officeart/2005/8/layout/cycle4"/>
    <dgm:cxn modelId="{C91D5F66-1B30-4345-890B-3643B0A7CD67}" type="presParOf" srcId="{CD2557D0-1370-4EDC-A0B8-62DCAE5AF21C}" destId="{1B5E96F1-96DA-4D00-86B1-EF5089C6B13D}" srcOrd="2" destOrd="0" presId="urn:microsoft.com/office/officeart/2005/8/layout/cycle4"/>
    <dgm:cxn modelId="{F0616D87-2C1A-4BB1-AD66-A6A69D8FF8BF}" type="presParOf" srcId="{CD2557D0-1370-4EDC-A0B8-62DCAE5AF21C}" destId="{DCC66EFE-0AD9-413C-A2D0-A0AACD27C4AE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E9C13B-B0D3-489B-B6E2-68FBBC699894}" type="doc">
      <dgm:prSet loTypeId="urn:microsoft.com/office/officeart/2005/8/layout/vList6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D536A4AB-CC07-4A46-A29B-450647DAB8C8}">
      <dgm:prSet phldrT="[Текст]" phldr="1"/>
      <dgm:spPr/>
      <dgm:t>
        <a:bodyPr/>
        <a:lstStyle/>
        <a:p>
          <a:endParaRPr lang="ru-RU" dirty="0"/>
        </a:p>
      </dgm:t>
    </dgm:pt>
    <dgm:pt modelId="{C9D34944-DBA6-4D11-8BCE-E69C1B621B8F}" type="parTrans" cxnId="{31731E3F-DC33-4E2E-B9EE-413EB6287552}">
      <dgm:prSet/>
      <dgm:spPr/>
      <dgm:t>
        <a:bodyPr/>
        <a:lstStyle/>
        <a:p>
          <a:endParaRPr lang="ru-RU"/>
        </a:p>
      </dgm:t>
    </dgm:pt>
    <dgm:pt modelId="{A0A6970A-DF21-4A3E-9FC4-9E30EC56279A}" type="sibTrans" cxnId="{31731E3F-DC33-4E2E-B9EE-413EB6287552}">
      <dgm:prSet/>
      <dgm:spPr/>
      <dgm:t>
        <a:bodyPr/>
        <a:lstStyle/>
        <a:p>
          <a:endParaRPr lang="ru-RU"/>
        </a:p>
      </dgm:t>
    </dgm:pt>
    <dgm:pt modelId="{7C8DE44E-9657-41D2-9699-0B7391DA6E2D}">
      <dgm:prSet phldrT="[Текст]"/>
      <dgm:spPr/>
      <dgm:t>
        <a:bodyPr/>
        <a:lstStyle/>
        <a:p>
          <a:r>
            <a:rPr lang="ru-RU" b="1" dirty="0" smtClean="0"/>
            <a:t>Д/и «Узнай наш флаг» (Найди флаг России среди 4-6 предложенных флагов)</a:t>
          </a:r>
          <a:endParaRPr lang="ru-RU" b="1" dirty="0"/>
        </a:p>
      </dgm:t>
    </dgm:pt>
    <dgm:pt modelId="{2CFC6D18-05C8-4F95-BCE3-FE2084AC88F8}" type="parTrans" cxnId="{A249B837-35FC-40FC-A722-103433E5B4E0}">
      <dgm:prSet/>
      <dgm:spPr/>
      <dgm:t>
        <a:bodyPr/>
        <a:lstStyle/>
        <a:p>
          <a:endParaRPr lang="ru-RU"/>
        </a:p>
      </dgm:t>
    </dgm:pt>
    <dgm:pt modelId="{98B8E92D-ECBB-47E6-ABC2-86ED574B3F9F}" type="sibTrans" cxnId="{A249B837-35FC-40FC-A722-103433E5B4E0}">
      <dgm:prSet/>
      <dgm:spPr/>
      <dgm:t>
        <a:bodyPr/>
        <a:lstStyle/>
        <a:p>
          <a:endParaRPr lang="ru-RU"/>
        </a:p>
      </dgm:t>
    </dgm:pt>
    <dgm:pt modelId="{BA5F9608-A25F-43D7-828F-4B5D50181FDA}">
      <dgm:prSet phldrT="[Текст]"/>
      <dgm:spPr/>
      <dgm:t>
        <a:bodyPr/>
        <a:lstStyle/>
        <a:p>
          <a:r>
            <a:rPr lang="ru-RU" b="1" dirty="0" smtClean="0"/>
            <a:t>Д/И «Герб России» (Составь герб одно целое из частей картинки)</a:t>
          </a:r>
          <a:endParaRPr lang="ru-RU" b="1" dirty="0"/>
        </a:p>
      </dgm:t>
    </dgm:pt>
    <dgm:pt modelId="{A423128D-53DF-47F7-A282-E236414081E9}" type="parTrans" cxnId="{5F15E338-550D-4329-9F4B-11B86DC045B5}">
      <dgm:prSet/>
      <dgm:spPr/>
      <dgm:t>
        <a:bodyPr/>
        <a:lstStyle/>
        <a:p>
          <a:endParaRPr lang="ru-RU"/>
        </a:p>
      </dgm:t>
    </dgm:pt>
    <dgm:pt modelId="{5E417E70-4082-47B4-A211-0C574BDB9A29}" type="sibTrans" cxnId="{5F15E338-550D-4329-9F4B-11B86DC045B5}">
      <dgm:prSet/>
      <dgm:spPr/>
      <dgm:t>
        <a:bodyPr/>
        <a:lstStyle/>
        <a:p>
          <a:endParaRPr lang="ru-RU"/>
        </a:p>
      </dgm:t>
    </dgm:pt>
    <dgm:pt modelId="{D7272231-F84E-4F66-816C-565CD3744508}">
      <dgm:prSet phldrT="[Текст]"/>
      <dgm:spPr/>
      <dgm:t>
        <a:bodyPr/>
        <a:lstStyle/>
        <a:p>
          <a:endParaRPr lang="ru-RU" b="1" dirty="0"/>
        </a:p>
      </dgm:t>
    </dgm:pt>
    <dgm:pt modelId="{2B51D184-EDFE-470F-867D-EBE2134B5297}" type="parTrans" cxnId="{85F23D2D-A223-4632-9BA0-043FF535E559}">
      <dgm:prSet/>
      <dgm:spPr/>
      <dgm:t>
        <a:bodyPr/>
        <a:lstStyle/>
        <a:p>
          <a:endParaRPr lang="ru-RU"/>
        </a:p>
      </dgm:t>
    </dgm:pt>
    <dgm:pt modelId="{7798E725-6E4E-42B5-A9A7-BE8CFAE85543}" type="sibTrans" cxnId="{85F23D2D-A223-4632-9BA0-043FF535E559}">
      <dgm:prSet/>
      <dgm:spPr/>
      <dgm:t>
        <a:bodyPr/>
        <a:lstStyle/>
        <a:p>
          <a:endParaRPr lang="ru-RU"/>
        </a:p>
      </dgm:t>
    </dgm:pt>
    <dgm:pt modelId="{50A26BB6-EF1D-469F-A394-CEF304F1B413}">
      <dgm:prSet phldrT="[Текст]"/>
      <dgm:spPr/>
      <dgm:t>
        <a:bodyPr/>
        <a:lstStyle/>
        <a:p>
          <a:endParaRPr lang="ru-RU" b="1" dirty="0"/>
        </a:p>
      </dgm:t>
    </dgm:pt>
    <dgm:pt modelId="{689974B4-11FC-4C94-9673-5E862D7F147C}" type="parTrans" cxnId="{BEADC7A5-5161-4320-ABCD-905CB7325AD4}">
      <dgm:prSet/>
      <dgm:spPr/>
      <dgm:t>
        <a:bodyPr/>
        <a:lstStyle/>
        <a:p>
          <a:endParaRPr lang="ru-RU"/>
        </a:p>
      </dgm:t>
    </dgm:pt>
    <dgm:pt modelId="{8630D14D-DC9D-494F-9930-D487973F9831}" type="sibTrans" cxnId="{BEADC7A5-5161-4320-ABCD-905CB7325AD4}">
      <dgm:prSet/>
      <dgm:spPr/>
      <dgm:t>
        <a:bodyPr/>
        <a:lstStyle/>
        <a:p>
          <a:endParaRPr lang="ru-RU"/>
        </a:p>
      </dgm:t>
    </dgm:pt>
    <dgm:pt modelId="{69678493-532F-4CAF-88CA-47B1D57F7C2D}">
      <dgm:prSet phldrT="[Текст]" phldr="1"/>
      <dgm:spPr/>
      <dgm:t>
        <a:bodyPr/>
        <a:lstStyle/>
        <a:p>
          <a:endParaRPr lang="ru-RU" dirty="0"/>
        </a:p>
      </dgm:t>
    </dgm:pt>
    <dgm:pt modelId="{4674CE26-5797-48C3-964D-35F88BA42E5D}" type="sibTrans" cxnId="{225EB330-4ED7-4836-80F9-BBE3572235C0}">
      <dgm:prSet/>
      <dgm:spPr/>
      <dgm:t>
        <a:bodyPr/>
        <a:lstStyle/>
        <a:p>
          <a:endParaRPr lang="ru-RU"/>
        </a:p>
      </dgm:t>
    </dgm:pt>
    <dgm:pt modelId="{B68AF100-F758-47A6-B330-EFB5790D1A70}" type="parTrans" cxnId="{225EB330-4ED7-4836-80F9-BBE3572235C0}">
      <dgm:prSet/>
      <dgm:spPr/>
      <dgm:t>
        <a:bodyPr/>
        <a:lstStyle/>
        <a:p>
          <a:endParaRPr lang="ru-RU"/>
        </a:p>
      </dgm:t>
    </dgm:pt>
    <dgm:pt modelId="{753A7854-AEB7-4DEA-B66B-9FA15E1971F5}" type="pres">
      <dgm:prSet presAssocID="{54E9C13B-B0D3-489B-B6E2-68FBBC69989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00B328B-36C0-4FCC-A3F2-649FA363D141}" type="pres">
      <dgm:prSet presAssocID="{D536A4AB-CC07-4A46-A29B-450647DAB8C8}" presName="linNode" presStyleCnt="0"/>
      <dgm:spPr/>
    </dgm:pt>
    <dgm:pt modelId="{E5B3D555-2CBD-433C-BE70-A5AFA581EDAA}" type="pres">
      <dgm:prSet presAssocID="{D536A4AB-CC07-4A46-A29B-450647DAB8C8}" presName="parentShp" presStyleLbl="node1" presStyleIdx="0" presStyleCnt="2" custScaleX="155555" custLinFactNeighborX="-21" custLinFactNeighborY="-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5A92A-682C-4246-9E03-4298A281E949}" type="pres">
      <dgm:prSet presAssocID="{D536A4AB-CC07-4A46-A29B-450647DAB8C8}" presName="childShp" presStyleLbl="bgAccFollowNode1" presStyleIdx="0" presStyleCnt="2" custScaleX="70940" custScaleY="53986" custLinFactNeighborX="1182" custLinFactNeighborY="-20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48A98-C6CC-4608-AEAB-50FC56E8C3D1}" type="pres">
      <dgm:prSet presAssocID="{A0A6970A-DF21-4A3E-9FC4-9E30EC56279A}" presName="spacing" presStyleCnt="0"/>
      <dgm:spPr/>
    </dgm:pt>
    <dgm:pt modelId="{0F30CCD9-52E7-498A-8633-62488239B96E}" type="pres">
      <dgm:prSet presAssocID="{69678493-532F-4CAF-88CA-47B1D57F7C2D}" presName="linNode" presStyleCnt="0"/>
      <dgm:spPr/>
    </dgm:pt>
    <dgm:pt modelId="{E2D8D082-44AE-4288-BED7-BF319DFC362C}" type="pres">
      <dgm:prSet presAssocID="{69678493-532F-4CAF-88CA-47B1D57F7C2D}" presName="parentShp" presStyleLbl="node1" presStyleIdx="1" presStyleCnt="2" custScaleX="2364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624462-E830-499F-B793-800A01B471EC}" type="pres">
      <dgm:prSet presAssocID="{69678493-532F-4CAF-88CA-47B1D57F7C2D}" presName="childShp" presStyleLbl="bgAccFollowNode1" presStyleIdx="1" presStyleCnt="2" custScaleY="48706" custLinFactNeighborX="10134" custLinFactNeighborY="-26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15E338-550D-4329-9F4B-11B86DC045B5}" srcId="{69678493-532F-4CAF-88CA-47B1D57F7C2D}" destId="{BA5F9608-A25F-43D7-828F-4B5D50181FDA}" srcOrd="1" destOrd="0" parTransId="{A423128D-53DF-47F7-A282-E236414081E9}" sibTransId="{5E417E70-4082-47B4-A211-0C574BDB9A29}"/>
    <dgm:cxn modelId="{225EB330-4ED7-4836-80F9-BBE3572235C0}" srcId="{54E9C13B-B0D3-489B-B6E2-68FBBC699894}" destId="{69678493-532F-4CAF-88CA-47B1D57F7C2D}" srcOrd="1" destOrd="0" parTransId="{B68AF100-F758-47A6-B330-EFB5790D1A70}" sibTransId="{4674CE26-5797-48C3-964D-35F88BA42E5D}"/>
    <dgm:cxn modelId="{8C9CF17F-0B30-41A3-90CE-83AA6BCF4390}" type="presOf" srcId="{50A26BB6-EF1D-469F-A394-CEF304F1B413}" destId="{1FA5A92A-682C-4246-9E03-4298A281E949}" srcOrd="0" destOrd="0" presId="urn:microsoft.com/office/officeart/2005/8/layout/vList6"/>
    <dgm:cxn modelId="{00CA4F04-1387-489B-A91F-BB8941FE834E}" type="presOf" srcId="{D536A4AB-CC07-4A46-A29B-450647DAB8C8}" destId="{E5B3D555-2CBD-433C-BE70-A5AFA581EDAA}" srcOrd="0" destOrd="0" presId="urn:microsoft.com/office/officeart/2005/8/layout/vList6"/>
    <dgm:cxn modelId="{BEADC7A5-5161-4320-ABCD-905CB7325AD4}" srcId="{D536A4AB-CC07-4A46-A29B-450647DAB8C8}" destId="{50A26BB6-EF1D-469F-A394-CEF304F1B413}" srcOrd="0" destOrd="0" parTransId="{689974B4-11FC-4C94-9673-5E862D7F147C}" sibTransId="{8630D14D-DC9D-494F-9930-D487973F9831}"/>
    <dgm:cxn modelId="{A249B837-35FC-40FC-A722-103433E5B4E0}" srcId="{D536A4AB-CC07-4A46-A29B-450647DAB8C8}" destId="{7C8DE44E-9657-41D2-9699-0B7391DA6E2D}" srcOrd="1" destOrd="0" parTransId="{2CFC6D18-05C8-4F95-BCE3-FE2084AC88F8}" sibTransId="{98B8E92D-ECBB-47E6-ABC2-86ED574B3F9F}"/>
    <dgm:cxn modelId="{7BABA48A-877E-4391-BC49-8CF441BBD7A0}" type="presOf" srcId="{69678493-532F-4CAF-88CA-47B1D57F7C2D}" destId="{E2D8D082-44AE-4288-BED7-BF319DFC362C}" srcOrd="0" destOrd="0" presId="urn:microsoft.com/office/officeart/2005/8/layout/vList6"/>
    <dgm:cxn modelId="{31731E3F-DC33-4E2E-B9EE-413EB6287552}" srcId="{54E9C13B-B0D3-489B-B6E2-68FBBC699894}" destId="{D536A4AB-CC07-4A46-A29B-450647DAB8C8}" srcOrd="0" destOrd="0" parTransId="{C9D34944-DBA6-4D11-8BCE-E69C1B621B8F}" sibTransId="{A0A6970A-DF21-4A3E-9FC4-9E30EC56279A}"/>
    <dgm:cxn modelId="{80ADE501-C107-489C-A061-8DCA28538A04}" type="presOf" srcId="{BA5F9608-A25F-43D7-828F-4B5D50181FDA}" destId="{62624462-E830-499F-B793-800A01B471EC}" srcOrd="0" destOrd="1" presId="urn:microsoft.com/office/officeart/2005/8/layout/vList6"/>
    <dgm:cxn modelId="{C919554D-25B2-4D3D-96D6-CEF2C28B3628}" type="presOf" srcId="{7C8DE44E-9657-41D2-9699-0B7391DA6E2D}" destId="{1FA5A92A-682C-4246-9E03-4298A281E949}" srcOrd="0" destOrd="1" presId="urn:microsoft.com/office/officeart/2005/8/layout/vList6"/>
    <dgm:cxn modelId="{3F59D101-3EBB-4B92-BDCF-6A5B1E99F322}" type="presOf" srcId="{D7272231-F84E-4F66-816C-565CD3744508}" destId="{62624462-E830-499F-B793-800A01B471EC}" srcOrd="0" destOrd="0" presId="urn:microsoft.com/office/officeart/2005/8/layout/vList6"/>
    <dgm:cxn modelId="{85F23D2D-A223-4632-9BA0-043FF535E559}" srcId="{69678493-532F-4CAF-88CA-47B1D57F7C2D}" destId="{D7272231-F84E-4F66-816C-565CD3744508}" srcOrd="0" destOrd="0" parTransId="{2B51D184-EDFE-470F-867D-EBE2134B5297}" sibTransId="{7798E725-6E4E-42B5-A9A7-BE8CFAE85543}"/>
    <dgm:cxn modelId="{D62A95FA-C3F7-4258-BE6B-4E8E9C39F88C}" type="presOf" srcId="{54E9C13B-B0D3-489B-B6E2-68FBBC699894}" destId="{753A7854-AEB7-4DEA-B66B-9FA15E1971F5}" srcOrd="0" destOrd="0" presId="urn:microsoft.com/office/officeart/2005/8/layout/vList6"/>
    <dgm:cxn modelId="{B82C15FA-D609-46E0-B004-A42356EBE653}" type="presParOf" srcId="{753A7854-AEB7-4DEA-B66B-9FA15E1971F5}" destId="{E00B328B-36C0-4FCC-A3F2-649FA363D141}" srcOrd="0" destOrd="0" presId="urn:microsoft.com/office/officeart/2005/8/layout/vList6"/>
    <dgm:cxn modelId="{176BA71D-FC1C-4E3D-8759-CD36CCC699A1}" type="presParOf" srcId="{E00B328B-36C0-4FCC-A3F2-649FA363D141}" destId="{E5B3D555-2CBD-433C-BE70-A5AFA581EDAA}" srcOrd="0" destOrd="0" presId="urn:microsoft.com/office/officeart/2005/8/layout/vList6"/>
    <dgm:cxn modelId="{ED4227AB-E6BC-4A8E-9A44-7C9BFED1B753}" type="presParOf" srcId="{E00B328B-36C0-4FCC-A3F2-649FA363D141}" destId="{1FA5A92A-682C-4246-9E03-4298A281E949}" srcOrd="1" destOrd="0" presId="urn:microsoft.com/office/officeart/2005/8/layout/vList6"/>
    <dgm:cxn modelId="{94673DD3-7BD5-49AA-97C7-D47963DF2360}" type="presParOf" srcId="{753A7854-AEB7-4DEA-B66B-9FA15E1971F5}" destId="{2F548A98-C6CC-4608-AEAB-50FC56E8C3D1}" srcOrd="1" destOrd="0" presId="urn:microsoft.com/office/officeart/2005/8/layout/vList6"/>
    <dgm:cxn modelId="{8B9AB807-D3A2-40A0-96EE-58EBD5A93160}" type="presParOf" srcId="{753A7854-AEB7-4DEA-B66B-9FA15E1971F5}" destId="{0F30CCD9-52E7-498A-8633-62488239B96E}" srcOrd="2" destOrd="0" presId="urn:microsoft.com/office/officeart/2005/8/layout/vList6"/>
    <dgm:cxn modelId="{C0F3D4A2-836D-4AC6-B6F8-295318B19473}" type="presParOf" srcId="{0F30CCD9-52E7-498A-8633-62488239B96E}" destId="{E2D8D082-44AE-4288-BED7-BF319DFC362C}" srcOrd="0" destOrd="0" presId="urn:microsoft.com/office/officeart/2005/8/layout/vList6"/>
    <dgm:cxn modelId="{B89C2CF2-C4E8-48E7-AA2A-78C0F4F6B855}" type="presParOf" srcId="{0F30CCD9-52E7-498A-8633-62488239B96E}" destId="{62624462-E830-499F-B793-800A01B471E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1D650C-64BE-4F78-88C3-10D51BF89394}" type="doc">
      <dgm:prSet loTypeId="urn:microsoft.com/office/officeart/2005/8/layout/vList6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7443CFC-0C3F-441A-AE35-FB7689E3A654}">
      <dgm:prSet phldrT="[Текст]"/>
      <dgm:spPr/>
      <dgm:t>
        <a:bodyPr/>
        <a:lstStyle/>
        <a:p>
          <a:endParaRPr lang="ru-RU" dirty="0"/>
        </a:p>
      </dgm:t>
    </dgm:pt>
    <dgm:pt modelId="{0BBB9B8C-0EE7-462C-BD61-D34D7DA5AD2D}" type="parTrans" cxnId="{D4C01836-CD3C-4D62-BE1F-59C829A739C1}">
      <dgm:prSet/>
      <dgm:spPr/>
      <dgm:t>
        <a:bodyPr/>
        <a:lstStyle/>
        <a:p>
          <a:endParaRPr lang="ru-RU"/>
        </a:p>
      </dgm:t>
    </dgm:pt>
    <dgm:pt modelId="{A463C20D-5551-4DDE-8157-540A4B6F21CC}" type="sibTrans" cxnId="{D4C01836-CD3C-4D62-BE1F-59C829A739C1}">
      <dgm:prSet/>
      <dgm:spPr/>
      <dgm:t>
        <a:bodyPr/>
        <a:lstStyle/>
        <a:p>
          <a:endParaRPr lang="ru-RU"/>
        </a:p>
      </dgm:t>
    </dgm:pt>
    <dgm:pt modelId="{71E3736A-59DB-4CF5-833E-7837766C60C3}">
      <dgm:prSet phldrT="[Текст]" custT="1"/>
      <dgm:spPr/>
      <dgm:t>
        <a:bodyPr/>
        <a:lstStyle/>
        <a:p>
          <a:pPr algn="l"/>
          <a:r>
            <a:rPr lang="ru-RU" sz="1400" b="1" dirty="0" smtClean="0"/>
            <a:t>Д/</a:t>
          </a:r>
          <a:r>
            <a:rPr lang="ru-RU" sz="1400" b="1" dirty="0" err="1" smtClean="0"/>
            <a:t>и«Генеалогическое</a:t>
          </a:r>
          <a:r>
            <a:rPr lang="ru-RU" sz="1400" b="1" dirty="0" smtClean="0"/>
            <a:t> древо» (Размести листочки – фотографии родителей, бабушек, дедушек </a:t>
          </a:r>
          <a:r>
            <a:rPr lang="ru-RU" sz="1400" b="1" dirty="0" err="1" smtClean="0"/>
            <a:t>и.т.д</a:t>
          </a:r>
          <a:r>
            <a:rPr lang="ru-RU" sz="1400" b="1" dirty="0" smtClean="0"/>
            <a:t>. в окошечках древа и расскажи о своей семье)</a:t>
          </a:r>
          <a:endParaRPr lang="ru-RU" sz="1400" b="1" dirty="0"/>
        </a:p>
      </dgm:t>
    </dgm:pt>
    <dgm:pt modelId="{575269D5-AA4D-43AC-98A2-D0264802A002}" type="parTrans" cxnId="{CDEDC15F-6A96-4A4E-9CAA-7A8F587A2152}">
      <dgm:prSet/>
      <dgm:spPr/>
      <dgm:t>
        <a:bodyPr/>
        <a:lstStyle/>
        <a:p>
          <a:endParaRPr lang="ru-RU"/>
        </a:p>
      </dgm:t>
    </dgm:pt>
    <dgm:pt modelId="{C5E2C822-070E-4C7C-9B8C-81F7B8044857}" type="sibTrans" cxnId="{CDEDC15F-6A96-4A4E-9CAA-7A8F587A2152}">
      <dgm:prSet/>
      <dgm:spPr/>
      <dgm:t>
        <a:bodyPr/>
        <a:lstStyle/>
        <a:p>
          <a:endParaRPr lang="ru-RU"/>
        </a:p>
      </dgm:t>
    </dgm:pt>
    <dgm:pt modelId="{BEAFA704-2785-4433-A752-32C0145A7017}">
      <dgm:prSet phldrT="[Текст]"/>
      <dgm:spPr/>
      <dgm:t>
        <a:bodyPr/>
        <a:lstStyle/>
        <a:p>
          <a:endParaRPr lang="ru-RU" dirty="0"/>
        </a:p>
      </dgm:t>
    </dgm:pt>
    <dgm:pt modelId="{0794CC6F-2C9B-44C8-9129-F5B49B782F43}" type="parTrans" cxnId="{AC12E05C-3577-4494-A97D-63ACFA07E069}">
      <dgm:prSet/>
      <dgm:spPr/>
      <dgm:t>
        <a:bodyPr/>
        <a:lstStyle/>
        <a:p>
          <a:endParaRPr lang="ru-RU"/>
        </a:p>
      </dgm:t>
    </dgm:pt>
    <dgm:pt modelId="{21035FF2-97E4-4EEF-8DE0-E116D9D667CA}" type="sibTrans" cxnId="{AC12E05C-3577-4494-A97D-63ACFA07E069}">
      <dgm:prSet/>
      <dgm:spPr/>
      <dgm:t>
        <a:bodyPr/>
        <a:lstStyle/>
        <a:p>
          <a:endParaRPr lang="ru-RU"/>
        </a:p>
      </dgm:t>
    </dgm:pt>
    <dgm:pt modelId="{68A10967-B54C-4DD3-A643-BDF79CF023EE}">
      <dgm:prSet phldrT="[Текст]" custT="1"/>
      <dgm:spPr/>
      <dgm:t>
        <a:bodyPr/>
        <a:lstStyle/>
        <a:p>
          <a:r>
            <a:rPr lang="ru-RU" sz="1400" b="1" dirty="0" smtClean="0"/>
            <a:t>Д/и «Праздники» (Подбери соответствующие друг другу картинки: карточки-подарки к карточкам-праздникам</a:t>
          </a:r>
          <a:r>
            <a:rPr lang="ru-RU" sz="1800" dirty="0" smtClean="0"/>
            <a:t>)</a:t>
          </a:r>
          <a:endParaRPr lang="ru-RU" sz="1800" dirty="0"/>
        </a:p>
      </dgm:t>
    </dgm:pt>
    <dgm:pt modelId="{67078150-D2CF-4AD3-8F73-57DDD3AC7BEF}" type="parTrans" cxnId="{61387240-9BD4-4FBA-A8EF-EB60DF9BC70C}">
      <dgm:prSet/>
      <dgm:spPr/>
      <dgm:t>
        <a:bodyPr/>
        <a:lstStyle/>
        <a:p>
          <a:endParaRPr lang="ru-RU"/>
        </a:p>
      </dgm:t>
    </dgm:pt>
    <dgm:pt modelId="{88294FB7-24AB-49C9-A4FA-7F6EAB44178D}" type="sibTrans" cxnId="{61387240-9BD4-4FBA-A8EF-EB60DF9BC70C}">
      <dgm:prSet/>
      <dgm:spPr/>
      <dgm:t>
        <a:bodyPr/>
        <a:lstStyle/>
        <a:p>
          <a:endParaRPr lang="ru-RU"/>
        </a:p>
      </dgm:t>
    </dgm:pt>
    <dgm:pt modelId="{6C13A779-88CD-46E4-AE1D-DCBE7465CD00}" type="pres">
      <dgm:prSet presAssocID="{4F1D650C-64BE-4F78-88C3-10D51BF8939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0C87D64-A0F3-4FDD-B2AB-C55246A11F7B}" type="pres">
      <dgm:prSet presAssocID="{D7443CFC-0C3F-441A-AE35-FB7689E3A654}" presName="linNode" presStyleCnt="0"/>
      <dgm:spPr/>
    </dgm:pt>
    <dgm:pt modelId="{37174977-7677-43EF-9D65-334CE73CD7D2}" type="pres">
      <dgm:prSet presAssocID="{D7443CFC-0C3F-441A-AE35-FB7689E3A654}" presName="parentShp" presStyleLbl="node1" presStyleIdx="0" presStyleCnt="2" custScaleX="232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E3CB24-CBBA-491C-B594-113F664E943E}" type="pres">
      <dgm:prSet presAssocID="{D7443CFC-0C3F-441A-AE35-FB7689E3A654}" presName="childShp" presStyleLbl="bgAccFollowNode1" presStyleIdx="0" presStyleCnt="2" custScaleY="503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E33F37-0A9A-4FAC-B203-C2B90790D703}" type="pres">
      <dgm:prSet presAssocID="{A463C20D-5551-4DDE-8157-540A4B6F21CC}" presName="spacing" presStyleCnt="0"/>
      <dgm:spPr/>
    </dgm:pt>
    <dgm:pt modelId="{60C44C9B-60CD-431F-BA55-A5CBA6C07E27}" type="pres">
      <dgm:prSet presAssocID="{BEAFA704-2785-4433-A752-32C0145A7017}" presName="linNode" presStyleCnt="0"/>
      <dgm:spPr/>
    </dgm:pt>
    <dgm:pt modelId="{A1739392-8A15-4AC1-944A-414802506FE8}" type="pres">
      <dgm:prSet presAssocID="{BEAFA704-2785-4433-A752-32C0145A7017}" presName="parentShp" presStyleLbl="node1" presStyleIdx="1" presStyleCnt="2" custScaleX="2305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35E46E-1A64-4DB4-942D-CAADD9431638}" type="pres">
      <dgm:prSet presAssocID="{BEAFA704-2785-4433-A752-32C0145A7017}" presName="childShp" presStyleLbl="bgAccFollowNode1" presStyleIdx="1" presStyleCnt="2" custScaleY="51960" custLinFactNeighborX="-935" custLinFactNeighborY="34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B85F53-CF71-41C9-892D-EA4F9E20B1E5}" type="presOf" srcId="{71E3736A-59DB-4CF5-833E-7837766C60C3}" destId="{F3E3CB24-CBBA-491C-B594-113F664E943E}" srcOrd="0" destOrd="0" presId="urn:microsoft.com/office/officeart/2005/8/layout/vList6"/>
    <dgm:cxn modelId="{C5F20CC1-D38C-4651-8541-B7901377D78F}" type="presOf" srcId="{D7443CFC-0C3F-441A-AE35-FB7689E3A654}" destId="{37174977-7677-43EF-9D65-334CE73CD7D2}" srcOrd="0" destOrd="0" presId="urn:microsoft.com/office/officeart/2005/8/layout/vList6"/>
    <dgm:cxn modelId="{9B0E4DD9-6280-466D-92BD-ED4CAD40386C}" type="presOf" srcId="{BEAFA704-2785-4433-A752-32C0145A7017}" destId="{A1739392-8A15-4AC1-944A-414802506FE8}" srcOrd="0" destOrd="0" presId="urn:microsoft.com/office/officeart/2005/8/layout/vList6"/>
    <dgm:cxn modelId="{D4C01836-CD3C-4D62-BE1F-59C829A739C1}" srcId="{4F1D650C-64BE-4F78-88C3-10D51BF89394}" destId="{D7443CFC-0C3F-441A-AE35-FB7689E3A654}" srcOrd="0" destOrd="0" parTransId="{0BBB9B8C-0EE7-462C-BD61-D34D7DA5AD2D}" sibTransId="{A463C20D-5551-4DDE-8157-540A4B6F21CC}"/>
    <dgm:cxn modelId="{B9A81017-A6D5-4584-AF3A-0F2DA22AAC8A}" type="presOf" srcId="{68A10967-B54C-4DD3-A643-BDF79CF023EE}" destId="{8435E46E-1A64-4DB4-942D-CAADD9431638}" srcOrd="0" destOrd="0" presId="urn:microsoft.com/office/officeart/2005/8/layout/vList6"/>
    <dgm:cxn modelId="{AC12E05C-3577-4494-A97D-63ACFA07E069}" srcId="{4F1D650C-64BE-4F78-88C3-10D51BF89394}" destId="{BEAFA704-2785-4433-A752-32C0145A7017}" srcOrd="1" destOrd="0" parTransId="{0794CC6F-2C9B-44C8-9129-F5B49B782F43}" sibTransId="{21035FF2-97E4-4EEF-8DE0-E116D9D667CA}"/>
    <dgm:cxn modelId="{CDEDC15F-6A96-4A4E-9CAA-7A8F587A2152}" srcId="{D7443CFC-0C3F-441A-AE35-FB7689E3A654}" destId="{71E3736A-59DB-4CF5-833E-7837766C60C3}" srcOrd="0" destOrd="0" parTransId="{575269D5-AA4D-43AC-98A2-D0264802A002}" sibTransId="{C5E2C822-070E-4C7C-9B8C-81F7B8044857}"/>
    <dgm:cxn modelId="{61387240-9BD4-4FBA-A8EF-EB60DF9BC70C}" srcId="{BEAFA704-2785-4433-A752-32C0145A7017}" destId="{68A10967-B54C-4DD3-A643-BDF79CF023EE}" srcOrd="0" destOrd="0" parTransId="{67078150-D2CF-4AD3-8F73-57DDD3AC7BEF}" sibTransId="{88294FB7-24AB-49C9-A4FA-7F6EAB44178D}"/>
    <dgm:cxn modelId="{B4B576E9-6D57-4BD7-90E0-03859380EE8D}" type="presOf" srcId="{4F1D650C-64BE-4F78-88C3-10D51BF89394}" destId="{6C13A779-88CD-46E4-AE1D-DCBE7465CD00}" srcOrd="0" destOrd="0" presId="urn:microsoft.com/office/officeart/2005/8/layout/vList6"/>
    <dgm:cxn modelId="{D88DB49B-B83A-46A2-90AA-1D52D5FA610C}" type="presParOf" srcId="{6C13A779-88CD-46E4-AE1D-DCBE7465CD00}" destId="{30C87D64-A0F3-4FDD-B2AB-C55246A11F7B}" srcOrd="0" destOrd="0" presId="urn:microsoft.com/office/officeart/2005/8/layout/vList6"/>
    <dgm:cxn modelId="{D46B1ABC-CF3F-46E7-B5A8-D0596BBE861B}" type="presParOf" srcId="{30C87D64-A0F3-4FDD-B2AB-C55246A11F7B}" destId="{37174977-7677-43EF-9D65-334CE73CD7D2}" srcOrd="0" destOrd="0" presId="urn:microsoft.com/office/officeart/2005/8/layout/vList6"/>
    <dgm:cxn modelId="{8AC88A50-720C-4E96-98AA-40CE3F7AE88A}" type="presParOf" srcId="{30C87D64-A0F3-4FDD-B2AB-C55246A11F7B}" destId="{F3E3CB24-CBBA-491C-B594-113F664E943E}" srcOrd="1" destOrd="0" presId="urn:microsoft.com/office/officeart/2005/8/layout/vList6"/>
    <dgm:cxn modelId="{F3BC4171-E061-4D1C-B520-450A6D020FA7}" type="presParOf" srcId="{6C13A779-88CD-46E4-AE1D-DCBE7465CD00}" destId="{B7E33F37-0A9A-4FAC-B203-C2B90790D703}" srcOrd="1" destOrd="0" presId="urn:microsoft.com/office/officeart/2005/8/layout/vList6"/>
    <dgm:cxn modelId="{285B70B1-3502-4AF5-AA77-47662C8BF99C}" type="presParOf" srcId="{6C13A779-88CD-46E4-AE1D-DCBE7465CD00}" destId="{60C44C9B-60CD-431F-BA55-A5CBA6C07E27}" srcOrd="2" destOrd="0" presId="urn:microsoft.com/office/officeart/2005/8/layout/vList6"/>
    <dgm:cxn modelId="{4CFD35F1-52F2-4B19-A0A3-20DAA81EACDD}" type="presParOf" srcId="{60C44C9B-60CD-431F-BA55-A5CBA6C07E27}" destId="{A1739392-8A15-4AC1-944A-414802506FE8}" srcOrd="0" destOrd="0" presId="urn:microsoft.com/office/officeart/2005/8/layout/vList6"/>
    <dgm:cxn modelId="{C7E20805-410C-47E7-9E72-FFAC8B085C52}" type="presParOf" srcId="{60C44C9B-60CD-431F-BA55-A5CBA6C07E27}" destId="{8435E46E-1A64-4DB4-942D-CAADD943163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AA13F7-C1BC-42D9-9A5C-544071996D72}" type="doc">
      <dgm:prSet loTypeId="urn:microsoft.com/office/officeart/2005/8/layout/vList6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35C795B3-B2EB-44F6-A978-E0E542AA2E3E}">
      <dgm:prSet phldrT="[Текст]"/>
      <dgm:spPr/>
      <dgm:t>
        <a:bodyPr/>
        <a:lstStyle/>
        <a:p>
          <a:endParaRPr lang="ru-RU" dirty="0"/>
        </a:p>
      </dgm:t>
    </dgm:pt>
    <dgm:pt modelId="{C3043CA7-82EF-4017-8CCB-45B6ECAC4EF1}" type="parTrans" cxnId="{4D1BF28C-3150-4950-9513-DC8C024AE737}">
      <dgm:prSet/>
      <dgm:spPr/>
      <dgm:t>
        <a:bodyPr/>
        <a:lstStyle/>
        <a:p>
          <a:endParaRPr lang="ru-RU"/>
        </a:p>
      </dgm:t>
    </dgm:pt>
    <dgm:pt modelId="{8C7D4F9A-D9B9-407B-A801-6A5B2F30C51C}" type="sibTrans" cxnId="{4D1BF28C-3150-4950-9513-DC8C024AE737}">
      <dgm:prSet/>
      <dgm:spPr/>
      <dgm:t>
        <a:bodyPr/>
        <a:lstStyle/>
        <a:p>
          <a:endParaRPr lang="ru-RU"/>
        </a:p>
      </dgm:t>
    </dgm:pt>
    <dgm:pt modelId="{10FA0E6B-C2DF-4CBC-8AF1-F803D3C89277}">
      <dgm:prSet phldrT="[Текст]"/>
      <dgm:spPr/>
      <dgm:t>
        <a:bodyPr/>
        <a:lstStyle/>
        <a:p>
          <a:endParaRPr lang="ru-RU" dirty="0"/>
        </a:p>
      </dgm:t>
    </dgm:pt>
    <dgm:pt modelId="{AF2B6BA0-126F-409C-8A39-86C5561F6CAA}" type="parTrans" cxnId="{19A762C4-A499-4BF2-8BE6-B6E1FE3FB51D}">
      <dgm:prSet/>
      <dgm:spPr/>
      <dgm:t>
        <a:bodyPr/>
        <a:lstStyle/>
        <a:p>
          <a:endParaRPr lang="ru-RU"/>
        </a:p>
      </dgm:t>
    </dgm:pt>
    <dgm:pt modelId="{6D8F3EAA-1A7C-4CEA-9BFE-CB1C2765283B}" type="sibTrans" cxnId="{19A762C4-A499-4BF2-8BE6-B6E1FE3FB51D}">
      <dgm:prSet/>
      <dgm:spPr/>
      <dgm:t>
        <a:bodyPr/>
        <a:lstStyle/>
        <a:p>
          <a:endParaRPr lang="ru-RU"/>
        </a:p>
      </dgm:t>
    </dgm:pt>
    <dgm:pt modelId="{BE4EDE9E-F371-4039-9DC5-7339054EC5D2}">
      <dgm:prSet/>
      <dgm:spPr/>
      <dgm:t>
        <a:bodyPr/>
        <a:lstStyle/>
        <a:p>
          <a:endParaRPr lang="ru-RU" sz="1100" dirty="0"/>
        </a:p>
      </dgm:t>
    </dgm:pt>
    <dgm:pt modelId="{73C6A0D2-526B-4D98-8FC8-2FD11C73F369}" type="parTrans" cxnId="{11705D75-F323-4C18-A080-5E81DE5753A1}">
      <dgm:prSet/>
      <dgm:spPr/>
      <dgm:t>
        <a:bodyPr/>
        <a:lstStyle/>
        <a:p>
          <a:endParaRPr lang="ru-RU"/>
        </a:p>
      </dgm:t>
    </dgm:pt>
    <dgm:pt modelId="{E3361B14-BC47-4EC0-AB1E-491265090628}" type="sibTrans" cxnId="{11705D75-F323-4C18-A080-5E81DE5753A1}">
      <dgm:prSet/>
      <dgm:spPr/>
      <dgm:t>
        <a:bodyPr/>
        <a:lstStyle/>
        <a:p>
          <a:endParaRPr lang="ru-RU"/>
        </a:p>
      </dgm:t>
    </dgm:pt>
    <dgm:pt modelId="{E2846135-7FCA-4185-A46D-2E9A991FD804}">
      <dgm:prSet custT="1"/>
      <dgm:spPr/>
      <dgm:t>
        <a:bodyPr/>
        <a:lstStyle/>
        <a:p>
          <a:r>
            <a:rPr lang="ru-RU" sz="1600" b="1" dirty="0" smtClean="0"/>
            <a:t>Д/и «Узнай по описанию кто это?» (Вариант 1: Найди описываемое животное и отгадай)</a:t>
          </a:r>
          <a:endParaRPr lang="ru-RU" sz="1600" b="1" dirty="0"/>
        </a:p>
      </dgm:t>
    </dgm:pt>
    <dgm:pt modelId="{E100A7BD-A299-4918-BE11-5AA65F9C1A6E}" type="parTrans" cxnId="{12C6E7F0-6884-4C4E-A472-1982198AF62E}">
      <dgm:prSet/>
      <dgm:spPr/>
      <dgm:t>
        <a:bodyPr/>
        <a:lstStyle/>
        <a:p>
          <a:endParaRPr lang="ru-RU"/>
        </a:p>
      </dgm:t>
    </dgm:pt>
    <dgm:pt modelId="{01D24E0E-F8CD-415B-9C8F-C735F5094BEB}" type="sibTrans" cxnId="{12C6E7F0-6884-4C4E-A472-1982198AF62E}">
      <dgm:prSet/>
      <dgm:spPr/>
      <dgm:t>
        <a:bodyPr/>
        <a:lstStyle/>
        <a:p>
          <a:endParaRPr lang="ru-RU"/>
        </a:p>
      </dgm:t>
    </dgm:pt>
    <dgm:pt modelId="{762C8BDF-F728-41C8-9C80-58C25AB4647C}">
      <dgm:prSet/>
      <dgm:spPr/>
      <dgm:t>
        <a:bodyPr/>
        <a:lstStyle/>
        <a:p>
          <a:endParaRPr lang="ru-RU" sz="1100"/>
        </a:p>
      </dgm:t>
    </dgm:pt>
    <dgm:pt modelId="{52116242-9ECF-4A87-98C5-C9DE7720FCA1}" type="parTrans" cxnId="{604CC2F9-C9A3-4C02-8315-C22D866C5444}">
      <dgm:prSet/>
      <dgm:spPr/>
      <dgm:t>
        <a:bodyPr/>
        <a:lstStyle/>
        <a:p>
          <a:endParaRPr lang="ru-RU"/>
        </a:p>
      </dgm:t>
    </dgm:pt>
    <dgm:pt modelId="{B68C61F5-E02E-433D-BB82-6F949EB1C0A6}" type="sibTrans" cxnId="{604CC2F9-C9A3-4C02-8315-C22D866C5444}">
      <dgm:prSet/>
      <dgm:spPr/>
      <dgm:t>
        <a:bodyPr/>
        <a:lstStyle/>
        <a:p>
          <a:endParaRPr lang="ru-RU"/>
        </a:p>
      </dgm:t>
    </dgm:pt>
    <dgm:pt modelId="{17C65AA9-B7DE-4C38-8A0C-68D73873A0BB}">
      <dgm:prSet/>
      <dgm:spPr/>
      <dgm:t>
        <a:bodyPr/>
        <a:lstStyle/>
        <a:p>
          <a:endParaRPr lang="ru-RU" sz="1100" dirty="0"/>
        </a:p>
      </dgm:t>
    </dgm:pt>
    <dgm:pt modelId="{7F9748D2-B7BE-4DEC-87E8-183DC1657C51}" type="parTrans" cxnId="{6A765DA7-CB55-4C43-9904-4B14F58EAEBB}">
      <dgm:prSet/>
      <dgm:spPr/>
      <dgm:t>
        <a:bodyPr/>
        <a:lstStyle/>
        <a:p>
          <a:endParaRPr lang="ru-RU"/>
        </a:p>
      </dgm:t>
    </dgm:pt>
    <dgm:pt modelId="{43A43675-4F26-42E4-A3F5-335D29A15561}" type="sibTrans" cxnId="{6A765DA7-CB55-4C43-9904-4B14F58EAEBB}">
      <dgm:prSet/>
      <dgm:spPr/>
      <dgm:t>
        <a:bodyPr/>
        <a:lstStyle/>
        <a:p>
          <a:endParaRPr lang="ru-RU"/>
        </a:p>
      </dgm:t>
    </dgm:pt>
    <dgm:pt modelId="{390E2E62-22CE-4DD3-9D18-B16F4BB1D8CC}">
      <dgm:prSet/>
      <dgm:spPr/>
      <dgm:t>
        <a:bodyPr/>
        <a:lstStyle/>
        <a:p>
          <a:endParaRPr lang="ru-RU" sz="1100"/>
        </a:p>
      </dgm:t>
    </dgm:pt>
    <dgm:pt modelId="{650E6DEE-6E2F-4D88-ABE1-7B38C7286FF1}" type="parTrans" cxnId="{6FD0B649-083B-4A8D-91D9-BCDB29FCE3DA}">
      <dgm:prSet/>
      <dgm:spPr/>
      <dgm:t>
        <a:bodyPr/>
        <a:lstStyle/>
        <a:p>
          <a:endParaRPr lang="ru-RU"/>
        </a:p>
      </dgm:t>
    </dgm:pt>
    <dgm:pt modelId="{9705885C-AC08-40E6-B13D-F1CF0A058066}" type="sibTrans" cxnId="{6FD0B649-083B-4A8D-91D9-BCDB29FCE3DA}">
      <dgm:prSet/>
      <dgm:spPr/>
      <dgm:t>
        <a:bodyPr/>
        <a:lstStyle/>
        <a:p>
          <a:endParaRPr lang="ru-RU"/>
        </a:p>
      </dgm:t>
    </dgm:pt>
    <dgm:pt modelId="{461F0BA5-8958-49B2-814F-70A4469DD78F}">
      <dgm:prSet/>
      <dgm:spPr/>
      <dgm:t>
        <a:bodyPr/>
        <a:lstStyle/>
        <a:p>
          <a:endParaRPr lang="ru-RU" sz="1100"/>
        </a:p>
      </dgm:t>
    </dgm:pt>
    <dgm:pt modelId="{4069DC84-143D-493A-A647-1A4AFEB4AD98}" type="parTrans" cxnId="{C188568B-0F67-40FD-AA62-DCC1BD1DCAF1}">
      <dgm:prSet/>
      <dgm:spPr/>
      <dgm:t>
        <a:bodyPr/>
        <a:lstStyle/>
        <a:p>
          <a:endParaRPr lang="ru-RU"/>
        </a:p>
      </dgm:t>
    </dgm:pt>
    <dgm:pt modelId="{98E8BCAA-59F5-4899-BC25-49D6FE325671}" type="sibTrans" cxnId="{C188568B-0F67-40FD-AA62-DCC1BD1DCAF1}">
      <dgm:prSet/>
      <dgm:spPr/>
      <dgm:t>
        <a:bodyPr/>
        <a:lstStyle/>
        <a:p>
          <a:endParaRPr lang="ru-RU"/>
        </a:p>
      </dgm:t>
    </dgm:pt>
    <dgm:pt modelId="{DD8A1EFC-E453-41CE-97AF-7771FD048AB8}">
      <dgm:prSet custT="1"/>
      <dgm:spPr/>
      <dgm:t>
        <a:bodyPr/>
        <a:lstStyle/>
        <a:p>
          <a:r>
            <a:rPr lang="ru-RU" sz="1600" b="1" dirty="0" smtClean="0"/>
            <a:t>Д/и «Узнай по описанию кто это?» (Вариант 3:Назови животное, которое покажу)</a:t>
          </a:r>
          <a:endParaRPr lang="ru-RU" sz="1600" b="1" dirty="0"/>
        </a:p>
      </dgm:t>
    </dgm:pt>
    <dgm:pt modelId="{905EC524-ACF1-4748-B471-A7C8A11F4913}" type="sibTrans" cxnId="{A8501D5D-58FF-4D96-85F1-CB67089F9CDF}">
      <dgm:prSet/>
      <dgm:spPr/>
      <dgm:t>
        <a:bodyPr/>
        <a:lstStyle/>
        <a:p>
          <a:endParaRPr lang="ru-RU"/>
        </a:p>
      </dgm:t>
    </dgm:pt>
    <dgm:pt modelId="{A1CC8CD3-ECC7-4072-997B-15AE630536F1}" type="parTrans" cxnId="{A8501D5D-58FF-4D96-85F1-CB67089F9CDF}">
      <dgm:prSet/>
      <dgm:spPr/>
      <dgm:t>
        <a:bodyPr/>
        <a:lstStyle/>
        <a:p>
          <a:endParaRPr lang="ru-RU"/>
        </a:p>
      </dgm:t>
    </dgm:pt>
    <dgm:pt modelId="{99C7B28D-C946-43E6-9915-0006B4EC6DB6}" type="pres">
      <dgm:prSet presAssocID="{D6AA13F7-C1BC-42D9-9A5C-544071996D7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6C630CD-F0E8-4B40-8C79-0F8ED32C3674}" type="pres">
      <dgm:prSet presAssocID="{35C795B3-B2EB-44F6-A978-E0E542AA2E3E}" presName="linNode" presStyleCnt="0"/>
      <dgm:spPr/>
    </dgm:pt>
    <dgm:pt modelId="{DDF30D4A-4CC4-47A4-84C3-4D2E776FD9B1}" type="pres">
      <dgm:prSet presAssocID="{35C795B3-B2EB-44F6-A978-E0E542AA2E3E}" presName="parentShp" presStyleLbl="node1" presStyleIdx="0" presStyleCnt="2" custScaleX="2433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995303-EA71-40E9-8567-1B9097DCBAC5}" type="pres">
      <dgm:prSet presAssocID="{35C795B3-B2EB-44F6-A978-E0E542AA2E3E}" presName="childShp" presStyleLbl="bgAccFollowNode1" presStyleIdx="0" presStyleCnt="2" custScaleY="66143" custLinFactNeighborX="3942" custLinFactNeighborY="-146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7E5867-0A3A-4712-A0DA-BDE6735638EF}" type="pres">
      <dgm:prSet presAssocID="{8C7D4F9A-D9B9-407B-A801-6A5B2F30C51C}" presName="spacing" presStyleCnt="0"/>
      <dgm:spPr/>
    </dgm:pt>
    <dgm:pt modelId="{98A52B77-D9D6-404D-ACF1-7B23369FA6FA}" type="pres">
      <dgm:prSet presAssocID="{10FA0E6B-C2DF-4CBC-8AF1-F803D3C89277}" presName="linNode" presStyleCnt="0"/>
      <dgm:spPr/>
    </dgm:pt>
    <dgm:pt modelId="{EB9897FB-2F68-4D2B-8F05-C5CB9667855C}" type="pres">
      <dgm:prSet presAssocID="{10FA0E6B-C2DF-4CBC-8AF1-F803D3C89277}" presName="parentShp" presStyleLbl="node1" presStyleIdx="1" presStyleCnt="2" custScaleX="2336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CD68B2-3104-4C80-8624-9B93FD5FC9A8}" type="pres">
      <dgm:prSet presAssocID="{10FA0E6B-C2DF-4CBC-8AF1-F803D3C89277}" presName="childShp" presStyleLbl="bgAccFollowNode1" presStyleIdx="1" presStyleCnt="2" custScaleX="92942" custScaleY="56910" custLinFactNeighborX="5720" custLinFactNeighborY="115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501D5D-58FF-4D96-85F1-CB67089F9CDF}" srcId="{10FA0E6B-C2DF-4CBC-8AF1-F803D3C89277}" destId="{DD8A1EFC-E453-41CE-97AF-7771FD048AB8}" srcOrd="1" destOrd="0" parTransId="{A1CC8CD3-ECC7-4072-997B-15AE630536F1}" sibTransId="{905EC524-ACF1-4748-B471-A7C8A11F4913}"/>
    <dgm:cxn modelId="{4D7767DA-1CDF-434A-94F0-585BBF5CD510}" type="presOf" srcId="{E2846135-7FCA-4185-A46D-2E9A991FD804}" destId="{C1995303-EA71-40E9-8567-1B9097DCBAC5}" srcOrd="0" destOrd="1" presId="urn:microsoft.com/office/officeart/2005/8/layout/vList6"/>
    <dgm:cxn modelId="{608BFA76-F10D-4336-BF74-C09BCC96988D}" type="presOf" srcId="{BE4EDE9E-F371-4039-9DC5-7339054EC5D2}" destId="{C1995303-EA71-40E9-8567-1B9097DCBAC5}" srcOrd="0" destOrd="0" presId="urn:microsoft.com/office/officeart/2005/8/layout/vList6"/>
    <dgm:cxn modelId="{E494AC4F-6786-40DC-860A-4F1AC719D2A0}" type="presOf" srcId="{D6AA13F7-C1BC-42D9-9A5C-544071996D72}" destId="{99C7B28D-C946-43E6-9915-0006B4EC6DB6}" srcOrd="0" destOrd="0" presId="urn:microsoft.com/office/officeart/2005/8/layout/vList6"/>
    <dgm:cxn modelId="{4D1BF28C-3150-4950-9513-DC8C024AE737}" srcId="{D6AA13F7-C1BC-42D9-9A5C-544071996D72}" destId="{35C795B3-B2EB-44F6-A978-E0E542AA2E3E}" srcOrd="0" destOrd="0" parTransId="{C3043CA7-82EF-4017-8CCB-45B6ECAC4EF1}" sibTransId="{8C7D4F9A-D9B9-407B-A801-6A5B2F30C51C}"/>
    <dgm:cxn modelId="{2FEC7513-BC99-44C9-913E-EFC96B2EA0B2}" type="presOf" srcId="{17C65AA9-B7DE-4C38-8A0C-68D73873A0BB}" destId="{3ACD68B2-3104-4C80-8624-9B93FD5FC9A8}" srcOrd="0" destOrd="0" presId="urn:microsoft.com/office/officeart/2005/8/layout/vList6"/>
    <dgm:cxn modelId="{2B37229E-3E41-420A-8B14-41BA702FFB87}" type="presOf" srcId="{461F0BA5-8958-49B2-814F-70A4469DD78F}" destId="{3ACD68B2-3104-4C80-8624-9B93FD5FC9A8}" srcOrd="0" destOrd="3" presId="urn:microsoft.com/office/officeart/2005/8/layout/vList6"/>
    <dgm:cxn modelId="{E2050FEE-F7B4-4E39-A7D2-867FAEEA91FF}" type="presOf" srcId="{390E2E62-22CE-4DD3-9D18-B16F4BB1D8CC}" destId="{3ACD68B2-3104-4C80-8624-9B93FD5FC9A8}" srcOrd="0" destOrd="2" presId="urn:microsoft.com/office/officeart/2005/8/layout/vList6"/>
    <dgm:cxn modelId="{5C22555E-FDFC-44EF-92B4-CA0B5896A756}" type="presOf" srcId="{35C795B3-B2EB-44F6-A978-E0E542AA2E3E}" destId="{DDF30D4A-4CC4-47A4-84C3-4D2E776FD9B1}" srcOrd="0" destOrd="0" presId="urn:microsoft.com/office/officeart/2005/8/layout/vList6"/>
    <dgm:cxn modelId="{0BF66F4A-AC00-47B5-9ACD-FB98F397AAE9}" type="presOf" srcId="{DD8A1EFC-E453-41CE-97AF-7771FD048AB8}" destId="{3ACD68B2-3104-4C80-8624-9B93FD5FC9A8}" srcOrd="0" destOrd="1" presId="urn:microsoft.com/office/officeart/2005/8/layout/vList6"/>
    <dgm:cxn modelId="{35DFB0F6-7B19-40FE-AF60-8B9939687B41}" type="presOf" srcId="{10FA0E6B-C2DF-4CBC-8AF1-F803D3C89277}" destId="{EB9897FB-2F68-4D2B-8F05-C5CB9667855C}" srcOrd="0" destOrd="0" presId="urn:microsoft.com/office/officeart/2005/8/layout/vList6"/>
    <dgm:cxn modelId="{11705D75-F323-4C18-A080-5E81DE5753A1}" srcId="{35C795B3-B2EB-44F6-A978-E0E542AA2E3E}" destId="{BE4EDE9E-F371-4039-9DC5-7339054EC5D2}" srcOrd="0" destOrd="0" parTransId="{73C6A0D2-526B-4D98-8FC8-2FD11C73F369}" sibTransId="{E3361B14-BC47-4EC0-AB1E-491265090628}"/>
    <dgm:cxn modelId="{6A765DA7-CB55-4C43-9904-4B14F58EAEBB}" srcId="{10FA0E6B-C2DF-4CBC-8AF1-F803D3C89277}" destId="{17C65AA9-B7DE-4C38-8A0C-68D73873A0BB}" srcOrd="0" destOrd="0" parTransId="{7F9748D2-B7BE-4DEC-87E8-183DC1657C51}" sibTransId="{43A43675-4F26-42E4-A3F5-335D29A15561}"/>
    <dgm:cxn modelId="{CBE36D6F-121D-4C15-A3B9-14397C91473C}" type="presOf" srcId="{762C8BDF-F728-41C8-9C80-58C25AB4647C}" destId="{C1995303-EA71-40E9-8567-1B9097DCBAC5}" srcOrd="0" destOrd="2" presId="urn:microsoft.com/office/officeart/2005/8/layout/vList6"/>
    <dgm:cxn modelId="{19A762C4-A499-4BF2-8BE6-B6E1FE3FB51D}" srcId="{D6AA13F7-C1BC-42D9-9A5C-544071996D72}" destId="{10FA0E6B-C2DF-4CBC-8AF1-F803D3C89277}" srcOrd="1" destOrd="0" parTransId="{AF2B6BA0-126F-409C-8A39-86C5561F6CAA}" sibTransId="{6D8F3EAA-1A7C-4CEA-9BFE-CB1C2765283B}"/>
    <dgm:cxn modelId="{12C6E7F0-6884-4C4E-A472-1982198AF62E}" srcId="{35C795B3-B2EB-44F6-A978-E0E542AA2E3E}" destId="{E2846135-7FCA-4185-A46D-2E9A991FD804}" srcOrd="1" destOrd="0" parTransId="{E100A7BD-A299-4918-BE11-5AA65F9C1A6E}" sibTransId="{01D24E0E-F8CD-415B-9C8F-C735F5094BEB}"/>
    <dgm:cxn modelId="{6FD0B649-083B-4A8D-91D9-BCDB29FCE3DA}" srcId="{10FA0E6B-C2DF-4CBC-8AF1-F803D3C89277}" destId="{390E2E62-22CE-4DD3-9D18-B16F4BB1D8CC}" srcOrd="2" destOrd="0" parTransId="{650E6DEE-6E2F-4D88-ABE1-7B38C7286FF1}" sibTransId="{9705885C-AC08-40E6-B13D-F1CF0A058066}"/>
    <dgm:cxn modelId="{C188568B-0F67-40FD-AA62-DCC1BD1DCAF1}" srcId="{10FA0E6B-C2DF-4CBC-8AF1-F803D3C89277}" destId="{461F0BA5-8958-49B2-814F-70A4469DD78F}" srcOrd="3" destOrd="0" parTransId="{4069DC84-143D-493A-A647-1A4AFEB4AD98}" sibTransId="{98E8BCAA-59F5-4899-BC25-49D6FE325671}"/>
    <dgm:cxn modelId="{604CC2F9-C9A3-4C02-8315-C22D866C5444}" srcId="{35C795B3-B2EB-44F6-A978-E0E542AA2E3E}" destId="{762C8BDF-F728-41C8-9C80-58C25AB4647C}" srcOrd="2" destOrd="0" parTransId="{52116242-9ECF-4A87-98C5-C9DE7720FCA1}" sibTransId="{B68C61F5-E02E-433D-BB82-6F949EB1C0A6}"/>
    <dgm:cxn modelId="{E4F24063-6A29-45C5-9F08-CCFDA7530CAC}" type="presParOf" srcId="{99C7B28D-C946-43E6-9915-0006B4EC6DB6}" destId="{C6C630CD-F0E8-4B40-8C79-0F8ED32C3674}" srcOrd="0" destOrd="0" presId="urn:microsoft.com/office/officeart/2005/8/layout/vList6"/>
    <dgm:cxn modelId="{FD4AC21F-32F7-45CE-9541-CBDB7679E01B}" type="presParOf" srcId="{C6C630CD-F0E8-4B40-8C79-0F8ED32C3674}" destId="{DDF30D4A-4CC4-47A4-84C3-4D2E776FD9B1}" srcOrd="0" destOrd="0" presId="urn:microsoft.com/office/officeart/2005/8/layout/vList6"/>
    <dgm:cxn modelId="{3CBB0F9A-0815-410F-A25B-120F269D6FE6}" type="presParOf" srcId="{C6C630CD-F0E8-4B40-8C79-0F8ED32C3674}" destId="{C1995303-EA71-40E9-8567-1B9097DCBAC5}" srcOrd="1" destOrd="0" presId="urn:microsoft.com/office/officeart/2005/8/layout/vList6"/>
    <dgm:cxn modelId="{1A0C2A46-E7A4-4C5A-A2C0-7F44F2D8E4ED}" type="presParOf" srcId="{99C7B28D-C946-43E6-9915-0006B4EC6DB6}" destId="{E07E5867-0A3A-4712-A0DA-BDE6735638EF}" srcOrd="1" destOrd="0" presId="urn:microsoft.com/office/officeart/2005/8/layout/vList6"/>
    <dgm:cxn modelId="{1BEE75AB-C83E-4ACC-B825-F5B4EFDD6A29}" type="presParOf" srcId="{99C7B28D-C946-43E6-9915-0006B4EC6DB6}" destId="{98A52B77-D9D6-404D-ACF1-7B23369FA6FA}" srcOrd="2" destOrd="0" presId="urn:microsoft.com/office/officeart/2005/8/layout/vList6"/>
    <dgm:cxn modelId="{369ADE30-2DB9-4602-B4C2-BB4413CF7F5C}" type="presParOf" srcId="{98A52B77-D9D6-404D-ACF1-7B23369FA6FA}" destId="{EB9897FB-2F68-4D2B-8F05-C5CB9667855C}" srcOrd="0" destOrd="0" presId="urn:microsoft.com/office/officeart/2005/8/layout/vList6"/>
    <dgm:cxn modelId="{574CCEB5-BAE4-4499-8EFD-F940C2DCF9A0}" type="presParOf" srcId="{98A52B77-D9D6-404D-ACF1-7B23369FA6FA}" destId="{3ACD68B2-3104-4C80-8624-9B93FD5FC9A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C5DD51-8E71-40FD-8CFC-00C3C8A452B8}" type="doc">
      <dgm:prSet loTypeId="urn:microsoft.com/office/officeart/2005/8/layout/vList6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CF6FC33D-40DB-4F15-98E8-E2F2667CF1A0}">
      <dgm:prSet phldrT="[Текст]"/>
      <dgm:spPr/>
      <dgm:t>
        <a:bodyPr/>
        <a:lstStyle/>
        <a:p>
          <a:endParaRPr lang="ru-RU" dirty="0"/>
        </a:p>
      </dgm:t>
    </dgm:pt>
    <dgm:pt modelId="{DD1DF762-8DF9-43C5-A4B7-27DC4C5A5697}" type="parTrans" cxnId="{CDCE1C16-90B1-4A9E-AEAC-6773D39946D4}">
      <dgm:prSet/>
      <dgm:spPr/>
      <dgm:t>
        <a:bodyPr/>
        <a:lstStyle/>
        <a:p>
          <a:endParaRPr lang="ru-RU"/>
        </a:p>
      </dgm:t>
    </dgm:pt>
    <dgm:pt modelId="{89C77EF7-EF7D-4C80-8E53-81A261844F67}" type="sibTrans" cxnId="{CDCE1C16-90B1-4A9E-AEAC-6773D39946D4}">
      <dgm:prSet/>
      <dgm:spPr/>
      <dgm:t>
        <a:bodyPr/>
        <a:lstStyle/>
        <a:p>
          <a:endParaRPr lang="ru-RU"/>
        </a:p>
      </dgm:t>
    </dgm:pt>
    <dgm:pt modelId="{2BEBCEB4-0EAE-4D10-B761-4B16FADE425B}">
      <dgm:prSet phldrT="[Текст]"/>
      <dgm:spPr/>
      <dgm:t>
        <a:bodyPr/>
        <a:lstStyle/>
        <a:p>
          <a:r>
            <a:rPr lang="ru-RU" b="1" dirty="0" smtClean="0"/>
            <a:t>Д/и «Подбери наряд кукле» (Одень куклу в национальный женский костюм)</a:t>
          </a:r>
          <a:endParaRPr lang="ru-RU" b="1" dirty="0"/>
        </a:p>
      </dgm:t>
    </dgm:pt>
    <dgm:pt modelId="{DC960D38-16CF-4C11-9E85-E545FE5C2DBD}" type="parTrans" cxnId="{8D762FFA-D272-425C-8CF6-57B18B0C21C4}">
      <dgm:prSet/>
      <dgm:spPr/>
      <dgm:t>
        <a:bodyPr/>
        <a:lstStyle/>
        <a:p>
          <a:endParaRPr lang="ru-RU"/>
        </a:p>
      </dgm:t>
    </dgm:pt>
    <dgm:pt modelId="{F88A6DD3-A274-4C4A-84A7-80C36345B8AF}" type="sibTrans" cxnId="{8D762FFA-D272-425C-8CF6-57B18B0C21C4}">
      <dgm:prSet/>
      <dgm:spPr/>
      <dgm:t>
        <a:bodyPr/>
        <a:lstStyle/>
        <a:p>
          <a:endParaRPr lang="ru-RU"/>
        </a:p>
      </dgm:t>
    </dgm:pt>
    <dgm:pt modelId="{8F5F9CD2-869B-4A04-8525-C6C91B0B3398}">
      <dgm:prSet phldrT="[Текст]"/>
      <dgm:spPr/>
      <dgm:t>
        <a:bodyPr/>
        <a:lstStyle/>
        <a:p>
          <a:endParaRPr lang="ru-RU" dirty="0"/>
        </a:p>
      </dgm:t>
    </dgm:pt>
    <dgm:pt modelId="{BCD287D1-3F74-424A-B3AA-04F8B285A142}" type="parTrans" cxnId="{39CA3865-0420-40C7-9BA5-486DA4313BC5}">
      <dgm:prSet/>
      <dgm:spPr/>
      <dgm:t>
        <a:bodyPr/>
        <a:lstStyle/>
        <a:p>
          <a:endParaRPr lang="ru-RU"/>
        </a:p>
      </dgm:t>
    </dgm:pt>
    <dgm:pt modelId="{EE1B0C2D-3CC7-4A10-841B-1C66CF4139A7}" type="sibTrans" cxnId="{39CA3865-0420-40C7-9BA5-486DA4313BC5}">
      <dgm:prSet/>
      <dgm:spPr/>
      <dgm:t>
        <a:bodyPr/>
        <a:lstStyle/>
        <a:p>
          <a:endParaRPr lang="ru-RU"/>
        </a:p>
      </dgm:t>
    </dgm:pt>
    <dgm:pt modelId="{ECD765AF-CD62-4454-8018-4B52EB674A99}">
      <dgm:prSet/>
      <dgm:spPr/>
      <dgm:t>
        <a:bodyPr/>
        <a:lstStyle/>
        <a:p>
          <a:endParaRPr lang="ru-RU" dirty="0"/>
        </a:p>
      </dgm:t>
    </dgm:pt>
    <dgm:pt modelId="{D4277914-A086-4CA9-A61F-E1BD3475055A}" type="parTrans" cxnId="{90E60C43-24D9-494B-A867-2343B0B61C17}">
      <dgm:prSet/>
      <dgm:spPr/>
      <dgm:t>
        <a:bodyPr/>
        <a:lstStyle/>
        <a:p>
          <a:endParaRPr lang="ru-RU"/>
        </a:p>
      </dgm:t>
    </dgm:pt>
    <dgm:pt modelId="{19560ED8-F112-4415-95FC-AF4F89484CA4}" type="sibTrans" cxnId="{90E60C43-24D9-494B-A867-2343B0B61C17}">
      <dgm:prSet/>
      <dgm:spPr/>
      <dgm:t>
        <a:bodyPr/>
        <a:lstStyle/>
        <a:p>
          <a:endParaRPr lang="ru-RU"/>
        </a:p>
      </dgm:t>
    </dgm:pt>
    <dgm:pt modelId="{031E49EF-B08C-43F4-B786-586A28B5FC30}">
      <dgm:prSet/>
      <dgm:spPr/>
      <dgm:t>
        <a:bodyPr/>
        <a:lstStyle/>
        <a:p>
          <a:r>
            <a:rPr lang="ru-RU" b="1" dirty="0" smtClean="0"/>
            <a:t>Д/и «Подбери наряд кукле» (Одень куклу в национальный мужской костюм)</a:t>
          </a:r>
          <a:endParaRPr lang="ru-RU" b="1" dirty="0"/>
        </a:p>
      </dgm:t>
    </dgm:pt>
    <dgm:pt modelId="{E72F3A73-7686-401C-A112-98B7BBBDC9A6}" type="parTrans" cxnId="{1ED24DA6-E78A-4B55-9E58-32D67ED1FC3B}">
      <dgm:prSet/>
      <dgm:spPr/>
      <dgm:t>
        <a:bodyPr/>
        <a:lstStyle/>
        <a:p>
          <a:endParaRPr lang="ru-RU"/>
        </a:p>
      </dgm:t>
    </dgm:pt>
    <dgm:pt modelId="{993EBFB0-7D3B-4EF5-B2D0-7BAF41CCA308}" type="sibTrans" cxnId="{1ED24DA6-E78A-4B55-9E58-32D67ED1FC3B}">
      <dgm:prSet/>
      <dgm:spPr/>
      <dgm:t>
        <a:bodyPr/>
        <a:lstStyle/>
        <a:p>
          <a:endParaRPr lang="ru-RU"/>
        </a:p>
      </dgm:t>
    </dgm:pt>
    <dgm:pt modelId="{34AC6C9C-C915-4D85-9AAE-80E0371763F8}">
      <dgm:prSet/>
      <dgm:spPr/>
      <dgm:t>
        <a:bodyPr/>
        <a:lstStyle/>
        <a:p>
          <a:endParaRPr lang="ru-RU" dirty="0"/>
        </a:p>
      </dgm:t>
    </dgm:pt>
    <dgm:pt modelId="{089A1CE8-EDBC-4D33-9D3B-B9E76C325CCC}" type="parTrans" cxnId="{6A79D723-788B-4976-9AE7-C79B8CAB8DDA}">
      <dgm:prSet/>
      <dgm:spPr/>
      <dgm:t>
        <a:bodyPr/>
        <a:lstStyle/>
        <a:p>
          <a:endParaRPr lang="ru-RU"/>
        </a:p>
      </dgm:t>
    </dgm:pt>
    <dgm:pt modelId="{3169D8A6-9240-4A3B-AA43-92C89965ACB3}" type="sibTrans" cxnId="{6A79D723-788B-4976-9AE7-C79B8CAB8DDA}">
      <dgm:prSet/>
      <dgm:spPr/>
      <dgm:t>
        <a:bodyPr/>
        <a:lstStyle/>
        <a:p>
          <a:endParaRPr lang="ru-RU"/>
        </a:p>
      </dgm:t>
    </dgm:pt>
    <dgm:pt modelId="{00635D89-AE88-4A76-BD86-A874F52FDCB3}">
      <dgm:prSet/>
      <dgm:spPr/>
      <dgm:t>
        <a:bodyPr/>
        <a:lstStyle/>
        <a:p>
          <a:endParaRPr lang="ru-RU" dirty="0" smtClean="0"/>
        </a:p>
      </dgm:t>
    </dgm:pt>
    <dgm:pt modelId="{D493F547-B7D9-4126-8677-269D0997BCE9}" type="parTrans" cxnId="{9DD90388-C355-4EB7-9E98-ADC7F809DD33}">
      <dgm:prSet/>
      <dgm:spPr/>
      <dgm:t>
        <a:bodyPr/>
        <a:lstStyle/>
        <a:p>
          <a:endParaRPr lang="ru-RU"/>
        </a:p>
      </dgm:t>
    </dgm:pt>
    <dgm:pt modelId="{D645006E-5859-4411-8849-0209603A33E9}" type="sibTrans" cxnId="{9DD90388-C355-4EB7-9E98-ADC7F809DD33}">
      <dgm:prSet/>
      <dgm:spPr/>
      <dgm:t>
        <a:bodyPr/>
        <a:lstStyle/>
        <a:p>
          <a:endParaRPr lang="ru-RU"/>
        </a:p>
      </dgm:t>
    </dgm:pt>
    <dgm:pt modelId="{73B1EF9D-F82E-45DC-8CA2-0737EB1B612C}">
      <dgm:prSet phldrT="[Текст]"/>
      <dgm:spPr/>
      <dgm:t>
        <a:bodyPr/>
        <a:lstStyle/>
        <a:p>
          <a:endParaRPr lang="ru-RU" dirty="0"/>
        </a:p>
      </dgm:t>
    </dgm:pt>
    <dgm:pt modelId="{CE1453D5-5B85-41B5-B79F-0B6927C47A23}" type="parTrans" cxnId="{3A0E9604-7E05-4197-B32D-C67573AE43F4}">
      <dgm:prSet/>
      <dgm:spPr/>
      <dgm:t>
        <a:bodyPr/>
        <a:lstStyle/>
        <a:p>
          <a:endParaRPr lang="ru-RU"/>
        </a:p>
      </dgm:t>
    </dgm:pt>
    <dgm:pt modelId="{78C368CC-337A-4826-8FCB-44A87AB1A400}" type="sibTrans" cxnId="{3A0E9604-7E05-4197-B32D-C67573AE43F4}">
      <dgm:prSet/>
      <dgm:spPr/>
      <dgm:t>
        <a:bodyPr/>
        <a:lstStyle/>
        <a:p>
          <a:endParaRPr lang="ru-RU"/>
        </a:p>
      </dgm:t>
    </dgm:pt>
    <dgm:pt modelId="{140CFF06-1540-45CA-B11C-4EED0751B0A1}">
      <dgm:prSet/>
      <dgm:spPr/>
      <dgm:t>
        <a:bodyPr/>
        <a:lstStyle/>
        <a:p>
          <a:endParaRPr lang="ru-RU" b="1" dirty="0"/>
        </a:p>
      </dgm:t>
    </dgm:pt>
    <dgm:pt modelId="{635A61F7-1449-4F26-B88B-35A86431622B}" type="parTrans" cxnId="{C7EE27F0-1AA2-482C-AF08-624C62B8614B}">
      <dgm:prSet/>
      <dgm:spPr/>
      <dgm:t>
        <a:bodyPr/>
        <a:lstStyle/>
        <a:p>
          <a:endParaRPr lang="ru-RU"/>
        </a:p>
      </dgm:t>
    </dgm:pt>
    <dgm:pt modelId="{29F810DA-2B97-4D97-A882-278861129FF5}" type="sibTrans" cxnId="{C7EE27F0-1AA2-482C-AF08-624C62B8614B}">
      <dgm:prSet/>
      <dgm:spPr/>
      <dgm:t>
        <a:bodyPr/>
        <a:lstStyle/>
        <a:p>
          <a:endParaRPr lang="ru-RU"/>
        </a:p>
      </dgm:t>
    </dgm:pt>
    <dgm:pt modelId="{F00C6FCA-909F-4E4D-A9F7-5E226B33A6AC}" type="pres">
      <dgm:prSet presAssocID="{3CC5DD51-8E71-40FD-8CFC-00C3C8A452B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98FEA03-D2D1-4F1B-91D0-CDB54EEB1755}" type="pres">
      <dgm:prSet presAssocID="{CF6FC33D-40DB-4F15-98E8-E2F2667CF1A0}" presName="linNode" presStyleCnt="0"/>
      <dgm:spPr/>
    </dgm:pt>
    <dgm:pt modelId="{C7787FB7-2E4B-4419-9312-D7109BB47FD2}" type="pres">
      <dgm:prSet presAssocID="{CF6FC33D-40DB-4F15-98E8-E2F2667CF1A0}" presName="parentShp" presStyleLbl="node1" presStyleIdx="0" presStyleCnt="2" custScaleX="25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8640DF-B0F8-4E80-8B6F-4292C3F31946}" type="pres">
      <dgm:prSet presAssocID="{CF6FC33D-40DB-4F15-98E8-E2F2667CF1A0}" presName="childShp" presStyleLbl="bgAccFollowNode1" presStyleIdx="0" presStyleCnt="2" custScaleY="765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17633D-546E-46F4-9C97-AFE702AD4325}" type="pres">
      <dgm:prSet presAssocID="{89C77EF7-EF7D-4C80-8E53-81A261844F67}" presName="spacing" presStyleCnt="0"/>
      <dgm:spPr/>
    </dgm:pt>
    <dgm:pt modelId="{D725761E-016C-4737-B48C-68F0EF827DCA}" type="pres">
      <dgm:prSet presAssocID="{8F5F9CD2-869B-4A04-8525-C6C91B0B3398}" presName="linNode" presStyleCnt="0"/>
      <dgm:spPr/>
    </dgm:pt>
    <dgm:pt modelId="{BACD66A0-5CD8-4B9D-B6EA-F3640A17D2F6}" type="pres">
      <dgm:prSet presAssocID="{8F5F9CD2-869B-4A04-8525-C6C91B0B3398}" presName="parentShp" presStyleLbl="node1" presStyleIdx="1" presStyleCnt="2" custScaleX="2536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1EB5CE-3B84-4C81-9940-081CBEB5FBE5}" type="pres">
      <dgm:prSet presAssocID="{8F5F9CD2-869B-4A04-8525-C6C91B0B3398}" presName="childShp" presStyleLbl="bgAccFollowNode1" presStyleIdx="1" presStyleCnt="2" custScaleY="76584" custLinFactNeighborX="775" custLinFactNeighborY="-2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D90388-C355-4EB7-9E98-ADC7F809DD33}" srcId="{8F5F9CD2-869B-4A04-8525-C6C91B0B3398}" destId="{00635D89-AE88-4A76-BD86-A874F52FDCB3}" srcOrd="2" destOrd="0" parTransId="{D493F547-B7D9-4126-8677-269D0997BCE9}" sibTransId="{D645006E-5859-4411-8849-0209603A33E9}"/>
    <dgm:cxn modelId="{7CDE1BCD-87CE-466D-B94C-7C93CCAF64CE}" type="presOf" srcId="{2BEBCEB4-0EAE-4D10-B761-4B16FADE425B}" destId="{998640DF-B0F8-4E80-8B6F-4292C3F31946}" srcOrd="0" destOrd="1" presId="urn:microsoft.com/office/officeart/2005/8/layout/vList6"/>
    <dgm:cxn modelId="{1ED24DA6-E78A-4B55-9E58-32D67ED1FC3B}" srcId="{8F5F9CD2-869B-4A04-8525-C6C91B0B3398}" destId="{031E49EF-B08C-43F4-B786-586A28B5FC30}" srcOrd="1" destOrd="0" parTransId="{E72F3A73-7686-401C-A112-98B7BBBDC9A6}" sibTransId="{993EBFB0-7D3B-4EF5-B2D0-7BAF41CCA308}"/>
    <dgm:cxn modelId="{CDCE1C16-90B1-4A9E-AEAC-6773D39946D4}" srcId="{3CC5DD51-8E71-40FD-8CFC-00C3C8A452B8}" destId="{CF6FC33D-40DB-4F15-98E8-E2F2667CF1A0}" srcOrd="0" destOrd="0" parTransId="{DD1DF762-8DF9-43C5-A4B7-27DC4C5A5697}" sibTransId="{89C77EF7-EF7D-4C80-8E53-81A261844F67}"/>
    <dgm:cxn modelId="{6A79D723-788B-4976-9AE7-C79B8CAB8DDA}" srcId="{8F5F9CD2-869B-4A04-8525-C6C91B0B3398}" destId="{34AC6C9C-C915-4D85-9AAE-80E0371763F8}" srcOrd="3" destOrd="0" parTransId="{089A1CE8-EDBC-4D33-9D3B-B9E76C325CCC}" sibTransId="{3169D8A6-9240-4A3B-AA43-92C89965ACB3}"/>
    <dgm:cxn modelId="{8D762FFA-D272-425C-8CF6-57B18B0C21C4}" srcId="{CF6FC33D-40DB-4F15-98E8-E2F2667CF1A0}" destId="{2BEBCEB4-0EAE-4D10-B761-4B16FADE425B}" srcOrd="1" destOrd="0" parTransId="{DC960D38-16CF-4C11-9E85-E545FE5C2DBD}" sibTransId="{F88A6DD3-A274-4C4A-84A7-80C36345B8AF}"/>
    <dgm:cxn modelId="{58F4A54C-0512-4D2D-B303-797B886AF441}" type="presOf" srcId="{3CC5DD51-8E71-40FD-8CFC-00C3C8A452B8}" destId="{F00C6FCA-909F-4E4D-A9F7-5E226B33A6AC}" srcOrd="0" destOrd="0" presId="urn:microsoft.com/office/officeart/2005/8/layout/vList6"/>
    <dgm:cxn modelId="{A34507C9-8248-48BE-903C-FE6E31613918}" type="presOf" srcId="{ECD765AF-CD62-4454-8018-4B52EB674A99}" destId="{998640DF-B0F8-4E80-8B6F-4292C3F31946}" srcOrd="0" destOrd="2" presId="urn:microsoft.com/office/officeart/2005/8/layout/vList6"/>
    <dgm:cxn modelId="{2F79F815-F146-43A3-8253-BA66DD30E477}" type="presOf" srcId="{CF6FC33D-40DB-4F15-98E8-E2F2667CF1A0}" destId="{C7787FB7-2E4B-4419-9312-D7109BB47FD2}" srcOrd="0" destOrd="0" presId="urn:microsoft.com/office/officeart/2005/8/layout/vList6"/>
    <dgm:cxn modelId="{90E60C43-24D9-494B-A867-2343B0B61C17}" srcId="{CF6FC33D-40DB-4F15-98E8-E2F2667CF1A0}" destId="{ECD765AF-CD62-4454-8018-4B52EB674A99}" srcOrd="2" destOrd="0" parTransId="{D4277914-A086-4CA9-A61F-E1BD3475055A}" sibTransId="{19560ED8-F112-4415-95FC-AF4F89484CA4}"/>
    <dgm:cxn modelId="{3A0E9604-7E05-4197-B32D-C67573AE43F4}" srcId="{CF6FC33D-40DB-4F15-98E8-E2F2667CF1A0}" destId="{73B1EF9D-F82E-45DC-8CA2-0737EB1B612C}" srcOrd="0" destOrd="0" parTransId="{CE1453D5-5B85-41B5-B79F-0B6927C47A23}" sibTransId="{78C368CC-337A-4826-8FCB-44A87AB1A400}"/>
    <dgm:cxn modelId="{E58CE858-9D62-4368-8847-2611C95CF683}" type="presOf" srcId="{34AC6C9C-C915-4D85-9AAE-80E0371763F8}" destId="{C21EB5CE-3B84-4C81-9940-081CBEB5FBE5}" srcOrd="0" destOrd="3" presId="urn:microsoft.com/office/officeart/2005/8/layout/vList6"/>
    <dgm:cxn modelId="{9B122112-6A04-43C1-B9E7-A91784824F02}" type="presOf" srcId="{73B1EF9D-F82E-45DC-8CA2-0737EB1B612C}" destId="{998640DF-B0F8-4E80-8B6F-4292C3F31946}" srcOrd="0" destOrd="0" presId="urn:microsoft.com/office/officeart/2005/8/layout/vList6"/>
    <dgm:cxn modelId="{ED4ACC69-9A5D-40FC-ACCD-F05864F23662}" type="presOf" srcId="{8F5F9CD2-869B-4A04-8525-C6C91B0B3398}" destId="{BACD66A0-5CD8-4B9D-B6EA-F3640A17D2F6}" srcOrd="0" destOrd="0" presId="urn:microsoft.com/office/officeart/2005/8/layout/vList6"/>
    <dgm:cxn modelId="{CA1F15C0-3971-4F11-9384-58537572E4B4}" type="presOf" srcId="{140CFF06-1540-45CA-B11C-4EED0751B0A1}" destId="{C21EB5CE-3B84-4C81-9940-081CBEB5FBE5}" srcOrd="0" destOrd="0" presId="urn:microsoft.com/office/officeart/2005/8/layout/vList6"/>
    <dgm:cxn modelId="{567F2043-8570-437E-BE9E-172B0D44B7A0}" type="presOf" srcId="{00635D89-AE88-4A76-BD86-A874F52FDCB3}" destId="{C21EB5CE-3B84-4C81-9940-081CBEB5FBE5}" srcOrd="0" destOrd="2" presId="urn:microsoft.com/office/officeart/2005/8/layout/vList6"/>
    <dgm:cxn modelId="{C7EE27F0-1AA2-482C-AF08-624C62B8614B}" srcId="{8F5F9CD2-869B-4A04-8525-C6C91B0B3398}" destId="{140CFF06-1540-45CA-B11C-4EED0751B0A1}" srcOrd="0" destOrd="0" parTransId="{635A61F7-1449-4F26-B88B-35A86431622B}" sibTransId="{29F810DA-2B97-4D97-A882-278861129FF5}"/>
    <dgm:cxn modelId="{39CA3865-0420-40C7-9BA5-486DA4313BC5}" srcId="{3CC5DD51-8E71-40FD-8CFC-00C3C8A452B8}" destId="{8F5F9CD2-869B-4A04-8525-C6C91B0B3398}" srcOrd="1" destOrd="0" parTransId="{BCD287D1-3F74-424A-B3AA-04F8B285A142}" sibTransId="{EE1B0C2D-3CC7-4A10-841B-1C66CF4139A7}"/>
    <dgm:cxn modelId="{3C244D3B-3752-4C14-ACE6-7F7F83CC3404}" type="presOf" srcId="{031E49EF-B08C-43F4-B786-586A28B5FC30}" destId="{C21EB5CE-3B84-4C81-9940-081CBEB5FBE5}" srcOrd="0" destOrd="1" presId="urn:microsoft.com/office/officeart/2005/8/layout/vList6"/>
    <dgm:cxn modelId="{68789E62-8F91-4C81-BCD5-715F90DA6F3A}" type="presParOf" srcId="{F00C6FCA-909F-4E4D-A9F7-5E226B33A6AC}" destId="{F98FEA03-D2D1-4F1B-91D0-CDB54EEB1755}" srcOrd="0" destOrd="0" presId="urn:microsoft.com/office/officeart/2005/8/layout/vList6"/>
    <dgm:cxn modelId="{A9A79BB3-8975-464C-B5F3-4F634279F98A}" type="presParOf" srcId="{F98FEA03-D2D1-4F1B-91D0-CDB54EEB1755}" destId="{C7787FB7-2E4B-4419-9312-D7109BB47FD2}" srcOrd="0" destOrd="0" presId="urn:microsoft.com/office/officeart/2005/8/layout/vList6"/>
    <dgm:cxn modelId="{FA43C812-09E9-4C76-8F76-F3F7DA7BF45B}" type="presParOf" srcId="{F98FEA03-D2D1-4F1B-91D0-CDB54EEB1755}" destId="{998640DF-B0F8-4E80-8B6F-4292C3F31946}" srcOrd="1" destOrd="0" presId="urn:microsoft.com/office/officeart/2005/8/layout/vList6"/>
    <dgm:cxn modelId="{1470AC53-C5E5-4C5B-B1FD-2EAEBE26CFD7}" type="presParOf" srcId="{F00C6FCA-909F-4E4D-A9F7-5E226B33A6AC}" destId="{0E17633D-546E-46F4-9C97-AFE702AD4325}" srcOrd="1" destOrd="0" presId="urn:microsoft.com/office/officeart/2005/8/layout/vList6"/>
    <dgm:cxn modelId="{CB498F5B-1643-4997-B96A-15C129495095}" type="presParOf" srcId="{F00C6FCA-909F-4E4D-A9F7-5E226B33A6AC}" destId="{D725761E-016C-4737-B48C-68F0EF827DCA}" srcOrd="2" destOrd="0" presId="urn:microsoft.com/office/officeart/2005/8/layout/vList6"/>
    <dgm:cxn modelId="{6503345C-22ED-4843-90FD-EE86F8FFEBC1}" type="presParOf" srcId="{D725761E-016C-4737-B48C-68F0EF827DCA}" destId="{BACD66A0-5CD8-4B9D-B6EA-F3640A17D2F6}" srcOrd="0" destOrd="0" presId="urn:microsoft.com/office/officeart/2005/8/layout/vList6"/>
    <dgm:cxn modelId="{E8846DE7-4FF0-49D2-81B5-E363A8E4C40D}" type="presParOf" srcId="{D725761E-016C-4737-B48C-68F0EF827DCA}" destId="{C21EB5CE-3B84-4C81-9940-081CBEB5FBE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716BF46-AB89-48A9-95D9-597095715649}" type="doc">
      <dgm:prSet loTypeId="urn:microsoft.com/office/officeart/2005/8/layout/hProcess3" loCatId="process" qsTypeId="urn:microsoft.com/office/officeart/2005/8/quickstyle/simple1" qsCatId="simple" csTypeId="urn:microsoft.com/office/officeart/2005/8/colors/accent5_5" csCatId="accent5" phldr="1"/>
      <dgm:spPr/>
    </dgm:pt>
    <dgm:pt modelId="{400862C1-AD01-400D-A324-AFF3CA22D6E8}" type="pres">
      <dgm:prSet presAssocID="{2716BF46-AB89-48A9-95D9-597095715649}" presName="Name0" presStyleCnt="0">
        <dgm:presLayoutVars>
          <dgm:dir/>
          <dgm:animLvl val="lvl"/>
          <dgm:resizeHandles val="exact"/>
        </dgm:presLayoutVars>
      </dgm:prSet>
      <dgm:spPr/>
    </dgm:pt>
    <dgm:pt modelId="{0EF9105B-0297-4986-A0EB-CB141CEC52B8}" type="pres">
      <dgm:prSet presAssocID="{2716BF46-AB89-48A9-95D9-597095715649}" presName="dummy" presStyleCnt="0"/>
      <dgm:spPr/>
    </dgm:pt>
    <dgm:pt modelId="{A4D76EDA-444D-45D2-B0D8-6D0D5C6C80CA}" type="pres">
      <dgm:prSet presAssocID="{2716BF46-AB89-48A9-95D9-597095715649}" presName="linH" presStyleCnt="0"/>
      <dgm:spPr/>
    </dgm:pt>
    <dgm:pt modelId="{785CB8A5-BEA1-4BD5-81B8-F262BD9EF1DF}" type="pres">
      <dgm:prSet presAssocID="{2716BF46-AB89-48A9-95D9-597095715649}" presName="padding1" presStyleCnt="0"/>
      <dgm:spPr/>
    </dgm:pt>
    <dgm:pt modelId="{CA3D7F5B-02DB-4FA5-BC93-34FEB2083DA3}" type="pres">
      <dgm:prSet presAssocID="{2716BF46-AB89-48A9-95D9-597095715649}" presName="padding2" presStyleCnt="0"/>
      <dgm:spPr/>
    </dgm:pt>
    <dgm:pt modelId="{10C123B8-92AD-4255-9D28-619BED74E5A6}" type="pres">
      <dgm:prSet presAssocID="{2716BF46-AB89-48A9-95D9-597095715649}" presName="negArrow" presStyleCnt="0"/>
      <dgm:spPr/>
    </dgm:pt>
    <dgm:pt modelId="{DB36B5FF-5B01-40F3-B92E-02A9BDCB38DD}" type="pres">
      <dgm:prSet presAssocID="{2716BF46-AB89-48A9-95D9-597095715649}" presName="backgroundArrow" presStyleLbl="node1" presStyleIdx="0" presStyleCnt="1" custScaleY="42885" custLinFactNeighborY="-41877"/>
      <dgm:spPr/>
    </dgm:pt>
  </dgm:ptLst>
  <dgm:cxnLst>
    <dgm:cxn modelId="{F1F15E94-DEB3-4E4B-ADCF-D48263A3E45C}" type="presOf" srcId="{2716BF46-AB89-48A9-95D9-597095715649}" destId="{400862C1-AD01-400D-A324-AFF3CA22D6E8}" srcOrd="0" destOrd="0" presId="urn:microsoft.com/office/officeart/2005/8/layout/hProcess3"/>
    <dgm:cxn modelId="{678BCA3F-C4CD-4F8B-8ADF-95AA95FEF0EC}" type="presParOf" srcId="{400862C1-AD01-400D-A324-AFF3CA22D6E8}" destId="{0EF9105B-0297-4986-A0EB-CB141CEC52B8}" srcOrd="0" destOrd="0" presId="urn:microsoft.com/office/officeart/2005/8/layout/hProcess3"/>
    <dgm:cxn modelId="{BEDFCA2B-2893-4BD3-867B-2E767197F43B}" type="presParOf" srcId="{400862C1-AD01-400D-A324-AFF3CA22D6E8}" destId="{A4D76EDA-444D-45D2-B0D8-6D0D5C6C80CA}" srcOrd="1" destOrd="0" presId="urn:microsoft.com/office/officeart/2005/8/layout/hProcess3"/>
    <dgm:cxn modelId="{FBF0C5FE-5422-4248-9746-F0A3B0BBD033}" type="presParOf" srcId="{A4D76EDA-444D-45D2-B0D8-6D0D5C6C80CA}" destId="{785CB8A5-BEA1-4BD5-81B8-F262BD9EF1DF}" srcOrd="0" destOrd="0" presId="urn:microsoft.com/office/officeart/2005/8/layout/hProcess3"/>
    <dgm:cxn modelId="{7C6BC9E1-ADC1-4E64-AA28-425EB94C16C0}" type="presParOf" srcId="{A4D76EDA-444D-45D2-B0D8-6D0D5C6C80CA}" destId="{CA3D7F5B-02DB-4FA5-BC93-34FEB2083DA3}" srcOrd="1" destOrd="0" presId="urn:microsoft.com/office/officeart/2005/8/layout/hProcess3"/>
    <dgm:cxn modelId="{CE93358A-2318-40C1-9DA1-44645FA56C1C}" type="presParOf" srcId="{A4D76EDA-444D-45D2-B0D8-6D0D5C6C80CA}" destId="{10C123B8-92AD-4255-9D28-619BED74E5A6}" srcOrd="2" destOrd="0" presId="urn:microsoft.com/office/officeart/2005/8/layout/hProcess3"/>
    <dgm:cxn modelId="{7F890CF2-2753-40CD-8DC9-DFF0838176C0}" type="presParOf" srcId="{A4D76EDA-444D-45D2-B0D8-6D0D5C6C80CA}" destId="{DB36B5FF-5B01-40F3-B92E-02A9BDCB38DD}" srcOrd="3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5D47A9-B745-4646-80D3-60F219E991DA}">
      <dsp:nvSpPr>
        <dsp:cNvPr id="0" name=""/>
        <dsp:cNvSpPr/>
      </dsp:nvSpPr>
      <dsp:spPr>
        <a:xfrm>
          <a:off x="4395656" y="3623442"/>
          <a:ext cx="2632324" cy="1705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812445"/>
              <a:satOff val="-2819"/>
              <a:lumOff val="142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Д/И «Узнай по описанию кто это?»</a:t>
          </a:r>
          <a:endParaRPr lang="ru-RU" sz="1900" kern="1200" dirty="0"/>
        </a:p>
      </dsp:txBody>
      <dsp:txXfrm>
        <a:off x="5222810" y="4087186"/>
        <a:ext cx="1767713" cy="1203948"/>
      </dsp:txXfrm>
    </dsp:sp>
    <dsp:sp modelId="{4AE8AF63-6EFB-4060-A484-62F1437E823D}">
      <dsp:nvSpPr>
        <dsp:cNvPr id="0" name=""/>
        <dsp:cNvSpPr/>
      </dsp:nvSpPr>
      <dsp:spPr>
        <a:xfrm>
          <a:off x="100811" y="3623442"/>
          <a:ext cx="2632324" cy="1705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718668"/>
              <a:satOff val="-4228"/>
              <a:lumOff val="2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Д/И «Подбери наряд кукле»</a:t>
          </a:r>
          <a:endParaRPr lang="ru-RU" sz="1900" kern="1200" dirty="0"/>
        </a:p>
      </dsp:txBody>
      <dsp:txXfrm>
        <a:off x="138268" y="4087186"/>
        <a:ext cx="1767713" cy="1203948"/>
      </dsp:txXfrm>
    </dsp:sp>
    <dsp:sp modelId="{1D3240DA-D0E1-41CA-AF42-9D990C5EE982}">
      <dsp:nvSpPr>
        <dsp:cNvPr id="0" name=""/>
        <dsp:cNvSpPr/>
      </dsp:nvSpPr>
      <dsp:spPr>
        <a:xfrm>
          <a:off x="4414135" y="20683"/>
          <a:ext cx="2632324" cy="1705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906223"/>
              <a:satOff val="-1409"/>
              <a:lumOff val="712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Д/И «Генеалогическое древо»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Д/И «Праздники</a:t>
          </a:r>
          <a:r>
            <a:rPr lang="ru-RU" sz="1000" kern="1200" dirty="0" smtClean="0"/>
            <a:t>»</a:t>
          </a:r>
          <a:endParaRPr lang="ru-RU" sz="1000" kern="1200" dirty="0"/>
        </a:p>
      </dsp:txBody>
      <dsp:txXfrm>
        <a:off x="5241289" y="58140"/>
        <a:ext cx="1767713" cy="1203948"/>
      </dsp:txXfrm>
    </dsp:sp>
    <dsp:sp modelId="{3608BA6D-1380-4CB6-8661-A44AD4A8F61B}">
      <dsp:nvSpPr>
        <dsp:cNvPr id="0" name=""/>
        <dsp:cNvSpPr/>
      </dsp:nvSpPr>
      <dsp:spPr>
        <a:xfrm>
          <a:off x="100811" y="0"/>
          <a:ext cx="2632324" cy="1705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Д/И «Узнай наш флаг»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Д/И «Герб России»</a:t>
          </a:r>
          <a:endParaRPr lang="ru-RU" sz="1400" kern="1200" dirty="0"/>
        </a:p>
      </dsp:txBody>
      <dsp:txXfrm>
        <a:off x="138268" y="37457"/>
        <a:ext cx="1767713" cy="1203948"/>
      </dsp:txXfrm>
    </dsp:sp>
    <dsp:sp modelId="{A9CE5137-EEFE-48CB-BF6E-75E92980A1B9}">
      <dsp:nvSpPr>
        <dsp:cNvPr id="0" name=""/>
        <dsp:cNvSpPr/>
      </dsp:nvSpPr>
      <dsp:spPr>
        <a:xfrm>
          <a:off x="1203829" y="303729"/>
          <a:ext cx="2307280" cy="2307280"/>
        </a:xfrm>
        <a:prstGeom prst="pieWedg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Россия – родная страна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1879616" y="979516"/>
        <a:ext cx="1631493" cy="1631493"/>
      </dsp:txXfrm>
    </dsp:sp>
    <dsp:sp modelId="{BFC08914-0BE4-45A4-8D1A-BC1AF3628108}">
      <dsp:nvSpPr>
        <dsp:cNvPr id="0" name=""/>
        <dsp:cNvSpPr/>
      </dsp:nvSpPr>
      <dsp:spPr>
        <a:xfrm rot="5400000">
          <a:off x="3617681" y="303729"/>
          <a:ext cx="2307280" cy="2307280"/>
        </a:xfrm>
        <a:prstGeom prst="pieWedge">
          <a:avLst/>
        </a:prstGeom>
        <a:gradFill rotWithShape="0">
          <a:gsLst>
            <a:gs pos="0">
              <a:schemeClr val="accent4">
                <a:hueOff val="-906223"/>
                <a:satOff val="-1409"/>
                <a:lumOff val="7124"/>
                <a:alphaOff val="0"/>
                <a:shade val="51000"/>
                <a:satMod val="130000"/>
              </a:schemeClr>
            </a:gs>
            <a:gs pos="80000">
              <a:schemeClr val="accent4">
                <a:hueOff val="-906223"/>
                <a:satOff val="-1409"/>
                <a:lumOff val="7124"/>
                <a:alphaOff val="0"/>
                <a:shade val="93000"/>
                <a:satMod val="130000"/>
              </a:schemeClr>
            </a:gs>
            <a:gs pos="100000">
              <a:schemeClr val="accent4">
                <a:hueOff val="-906223"/>
                <a:satOff val="-1409"/>
                <a:lumOff val="71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hueOff val="-906223"/>
              <a:satOff val="-1409"/>
              <a:lumOff val="7124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Моя семья</a:t>
          </a:r>
          <a:endParaRPr lang="ru-RU" sz="2400" b="1" kern="1200" dirty="0">
            <a:solidFill>
              <a:schemeClr val="tx1"/>
            </a:solidFill>
          </a:endParaRPr>
        </a:p>
      </dsp:txBody>
      <dsp:txXfrm rot="-5400000">
        <a:off x="3617681" y="979516"/>
        <a:ext cx="1631493" cy="1631493"/>
      </dsp:txXfrm>
    </dsp:sp>
    <dsp:sp modelId="{25BA5FBD-CC5A-4E6C-A491-677FEC96EBFD}">
      <dsp:nvSpPr>
        <dsp:cNvPr id="0" name=""/>
        <dsp:cNvSpPr/>
      </dsp:nvSpPr>
      <dsp:spPr>
        <a:xfrm rot="10800000">
          <a:off x="3617681" y="2717581"/>
          <a:ext cx="2307280" cy="2307280"/>
        </a:xfrm>
        <a:prstGeom prst="pieWedge">
          <a:avLst/>
        </a:prstGeom>
        <a:gradFill rotWithShape="0">
          <a:gsLst>
            <a:gs pos="0">
              <a:schemeClr val="accent4">
                <a:hueOff val="-1812445"/>
                <a:satOff val="-2819"/>
                <a:lumOff val="14249"/>
                <a:alphaOff val="0"/>
                <a:shade val="51000"/>
                <a:satMod val="130000"/>
              </a:schemeClr>
            </a:gs>
            <a:gs pos="80000">
              <a:schemeClr val="accent4">
                <a:hueOff val="-1812445"/>
                <a:satOff val="-2819"/>
                <a:lumOff val="14249"/>
                <a:alphaOff val="0"/>
                <a:shade val="93000"/>
                <a:satMod val="130000"/>
              </a:schemeClr>
            </a:gs>
            <a:gs pos="100000">
              <a:schemeClr val="accent4">
                <a:hueOff val="-1812445"/>
                <a:satOff val="-2819"/>
                <a:lumOff val="142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hueOff val="-1812445"/>
              <a:satOff val="-2819"/>
              <a:lumOff val="14249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Природа родного края</a:t>
          </a:r>
          <a:endParaRPr lang="ru-RU" sz="2400" b="1" kern="1200" dirty="0">
            <a:solidFill>
              <a:schemeClr val="tx1"/>
            </a:solidFill>
          </a:endParaRPr>
        </a:p>
      </dsp:txBody>
      <dsp:txXfrm rot="10800000">
        <a:off x="3617681" y="2717581"/>
        <a:ext cx="1631493" cy="1631493"/>
      </dsp:txXfrm>
    </dsp:sp>
    <dsp:sp modelId="{845A955B-53CD-4680-89DA-5FDE55CD7942}">
      <dsp:nvSpPr>
        <dsp:cNvPr id="0" name=""/>
        <dsp:cNvSpPr/>
      </dsp:nvSpPr>
      <dsp:spPr>
        <a:xfrm rot="16200000">
          <a:off x="1203829" y="2717581"/>
          <a:ext cx="2307280" cy="2307280"/>
        </a:xfrm>
        <a:prstGeom prst="pieWedge">
          <a:avLst/>
        </a:prstGeom>
        <a:gradFill rotWithShape="0">
          <a:gsLst>
            <a:gs pos="0">
              <a:schemeClr val="accent4">
                <a:hueOff val="-2718668"/>
                <a:satOff val="-4228"/>
                <a:lumOff val="21373"/>
                <a:alphaOff val="0"/>
                <a:shade val="51000"/>
                <a:satMod val="130000"/>
              </a:schemeClr>
            </a:gs>
            <a:gs pos="80000">
              <a:schemeClr val="accent4">
                <a:hueOff val="-2718668"/>
                <a:satOff val="-4228"/>
                <a:lumOff val="21373"/>
                <a:alphaOff val="0"/>
                <a:shade val="93000"/>
                <a:satMod val="130000"/>
              </a:schemeClr>
            </a:gs>
            <a:gs pos="100000">
              <a:schemeClr val="accent4">
                <a:hueOff val="-2718668"/>
                <a:satOff val="-4228"/>
                <a:lumOff val="2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hueOff val="-2718668"/>
              <a:satOff val="-4228"/>
              <a:lumOff val="21373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Традиции народа</a:t>
          </a:r>
          <a:endParaRPr lang="ru-RU" sz="2400" b="1" kern="1200" dirty="0">
            <a:solidFill>
              <a:schemeClr val="tx1"/>
            </a:solidFill>
          </a:endParaRPr>
        </a:p>
      </dsp:txBody>
      <dsp:txXfrm rot="5400000">
        <a:off x="1879616" y="2717581"/>
        <a:ext cx="1631493" cy="1631493"/>
      </dsp:txXfrm>
    </dsp:sp>
    <dsp:sp modelId="{1B5E96F1-96DA-4D00-86B1-EF5089C6B13D}">
      <dsp:nvSpPr>
        <dsp:cNvPr id="0" name=""/>
        <dsp:cNvSpPr/>
      </dsp:nvSpPr>
      <dsp:spPr>
        <a:xfrm>
          <a:off x="3166083" y="2184722"/>
          <a:ext cx="796624" cy="692716"/>
        </a:xfrm>
        <a:prstGeom prst="circular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tint val="40000"/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DCC66EFE-0AD9-413C-A2D0-A0AACD27C4AE}">
      <dsp:nvSpPr>
        <dsp:cNvPr id="0" name=""/>
        <dsp:cNvSpPr/>
      </dsp:nvSpPr>
      <dsp:spPr>
        <a:xfrm rot="10800000">
          <a:off x="3166083" y="2451152"/>
          <a:ext cx="796624" cy="692716"/>
        </a:xfrm>
        <a:prstGeom prst="circular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tint val="40000"/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A5A92A-682C-4246-9E03-4298A281E949}">
      <dsp:nvSpPr>
        <dsp:cNvPr id="0" name=""/>
        <dsp:cNvSpPr/>
      </dsp:nvSpPr>
      <dsp:spPr>
        <a:xfrm>
          <a:off x="5003537" y="648087"/>
          <a:ext cx="3421398" cy="1665632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/>
            <a:t>Д/и «Узнай наш флаг» (Найди флаг России среди 4-6 предложенных флагов)</a:t>
          </a:r>
          <a:endParaRPr lang="ru-RU" sz="1700" b="1" kern="1200" dirty="0"/>
        </a:p>
      </dsp:txBody>
      <dsp:txXfrm>
        <a:off x="5003537" y="856291"/>
        <a:ext cx="2796786" cy="1249224"/>
      </dsp:txXfrm>
    </dsp:sp>
    <dsp:sp modelId="{E5B3D555-2CBD-433C-BE70-A5AFA581EDAA}">
      <dsp:nvSpPr>
        <dsp:cNvPr id="0" name=""/>
        <dsp:cNvSpPr/>
      </dsp:nvSpPr>
      <dsp:spPr>
        <a:xfrm>
          <a:off x="0" y="0"/>
          <a:ext cx="5001556" cy="30853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150612" y="150612"/>
        <a:ext cx="4700332" cy="2784079"/>
      </dsp:txXfrm>
    </dsp:sp>
    <dsp:sp modelId="{62624462-E830-499F-B793-800A01B471EC}">
      <dsp:nvSpPr>
        <dsp:cNvPr id="0" name=""/>
        <dsp:cNvSpPr/>
      </dsp:nvSpPr>
      <dsp:spPr>
        <a:xfrm>
          <a:off x="5156982" y="4104461"/>
          <a:ext cx="3267953" cy="1502728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/>
            <a:t>Д/И «Герб России» (Составь герб одно целое из частей картинки)</a:t>
          </a:r>
          <a:endParaRPr lang="ru-RU" sz="1700" b="1" kern="1200" dirty="0"/>
        </a:p>
      </dsp:txBody>
      <dsp:txXfrm>
        <a:off x="5156982" y="4292302"/>
        <a:ext cx="2704430" cy="1127046"/>
      </dsp:txXfrm>
    </dsp:sp>
    <dsp:sp modelId="{E2D8D082-44AE-4288-BED7-BF319DFC362C}">
      <dsp:nvSpPr>
        <dsp:cNvPr id="0" name=""/>
        <dsp:cNvSpPr/>
      </dsp:nvSpPr>
      <dsp:spPr>
        <a:xfrm>
          <a:off x="2820" y="3394625"/>
          <a:ext cx="5151340" cy="30853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153432" y="3545237"/>
        <a:ext cx="4850116" cy="27840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E3CB24-CBBA-491C-B594-113F664E943E}">
      <dsp:nvSpPr>
        <dsp:cNvPr id="0" name=""/>
        <dsp:cNvSpPr/>
      </dsp:nvSpPr>
      <dsp:spPr>
        <a:xfrm>
          <a:off x="5297374" y="783077"/>
          <a:ext cx="3415415" cy="1589327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Д/</a:t>
          </a:r>
          <a:r>
            <a:rPr lang="ru-RU" sz="1400" b="1" kern="1200" dirty="0" err="1" smtClean="0"/>
            <a:t>и«Генеалогическое</a:t>
          </a:r>
          <a:r>
            <a:rPr lang="ru-RU" sz="1400" b="1" kern="1200" dirty="0" smtClean="0"/>
            <a:t> древо» (Размести листочки – фотографии родителей, бабушек, дедушек </a:t>
          </a:r>
          <a:r>
            <a:rPr lang="ru-RU" sz="1400" b="1" kern="1200" dirty="0" err="1" smtClean="0"/>
            <a:t>и.т.д</a:t>
          </a:r>
          <a:r>
            <a:rPr lang="ru-RU" sz="1400" b="1" kern="1200" dirty="0" smtClean="0"/>
            <a:t>. в окошечках древа и расскажи о своей семье)</a:t>
          </a:r>
          <a:endParaRPr lang="ru-RU" sz="1400" b="1" kern="1200" dirty="0"/>
        </a:p>
      </dsp:txBody>
      <dsp:txXfrm>
        <a:off x="5297374" y="981743"/>
        <a:ext cx="2819417" cy="1191995"/>
      </dsp:txXfrm>
    </dsp:sp>
    <dsp:sp modelId="{37174977-7677-43EF-9D65-334CE73CD7D2}">
      <dsp:nvSpPr>
        <dsp:cNvPr id="0" name=""/>
        <dsp:cNvSpPr/>
      </dsp:nvSpPr>
      <dsp:spPr>
        <a:xfrm>
          <a:off x="178" y="808"/>
          <a:ext cx="5297195" cy="315386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3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154137" y="154767"/>
        <a:ext cx="4989277" cy="2845948"/>
      </dsp:txXfrm>
    </dsp:sp>
    <dsp:sp modelId="{8435E46E-1A64-4DB4-942D-CAADD9431638}">
      <dsp:nvSpPr>
        <dsp:cNvPr id="0" name=""/>
        <dsp:cNvSpPr/>
      </dsp:nvSpPr>
      <dsp:spPr>
        <a:xfrm>
          <a:off x="5256582" y="4337910"/>
          <a:ext cx="3430731" cy="1638748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-7247436"/>
            <a:satOff val="-39554"/>
            <a:lumOff val="-3033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-7247436"/>
              <a:satOff val="-39554"/>
              <a:lumOff val="-303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Д/и «Праздники» (Подбери соответствующие друг другу картинки: карточки-подарки к карточкам-праздникам</a:t>
          </a:r>
          <a:r>
            <a:rPr lang="ru-RU" sz="1800" kern="1200" dirty="0" smtClean="0"/>
            <a:t>)</a:t>
          </a:r>
          <a:endParaRPr lang="ru-RU" sz="1800" kern="1200" dirty="0"/>
        </a:p>
      </dsp:txBody>
      <dsp:txXfrm>
        <a:off x="5256582" y="4542754"/>
        <a:ext cx="2816201" cy="1229061"/>
      </dsp:txXfrm>
    </dsp:sp>
    <dsp:sp modelId="{A1739392-8A15-4AC1-944A-414802506FE8}">
      <dsp:nvSpPr>
        <dsp:cNvPr id="0" name=""/>
        <dsp:cNvSpPr/>
      </dsp:nvSpPr>
      <dsp:spPr>
        <a:xfrm>
          <a:off x="4269" y="3470061"/>
          <a:ext cx="5273697" cy="3153866"/>
        </a:xfrm>
        <a:prstGeom prst="roundRect">
          <a:avLst/>
        </a:prstGeom>
        <a:gradFill rotWithShape="0">
          <a:gsLst>
            <a:gs pos="0">
              <a:schemeClr val="accent3">
                <a:hueOff val="-6872335"/>
                <a:satOff val="-58371"/>
                <a:lumOff val="195"/>
                <a:alphaOff val="0"/>
                <a:shade val="51000"/>
                <a:satMod val="130000"/>
              </a:schemeClr>
            </a:gs>
            <a:gs pos="80000">
              <a:schemeClr val="accent3">
                <a:hueOff val="-6872335"/>
                <a:satOff val="-58371"/>
                <a:lumOff val="195"/>
                <a:alphaOff val="0"/>
                <a:shade val="93000"/>
                <a:satMod val="130000"/>
              </a:schemeClr>
            </a:gs>
            <a:gs pos="100000">
              <a:schemeClr val="accent3">
                <a:hueOff val="-6872335"/>
                <a:satOff val="-58371"/>
                <a:lumOff val="1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3">
              <a:hueOff val="-6872335"/>
              <a:satOff val="-58371"/>
              <a:lumOff val="195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158228" y="3624020"/>
        <a:ext cx="4965779" cy="28459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995303-EA71-40E9-8567-1B9097DCBAC5}">
      <dsp:nvSpPr>
        <dsp:cNvPr id="0" name=""/>
        <dsp:cNvSpPr/>
      </dsp:nvSpPr>
      <dsp:spPr>
        <a:xfrm>
          <a:off x="5349969" y="72004"/>
          <a:ext cx="3290990" cy="2063387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Д/и «Узнай по описанию кто это?» (Вариант 1: Найди описываемое животное и отгадай)</a:t>
          </a:r>
          <a:endParaRPr lang="ru-RU" sz="16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/>
        </a:p>
      </dsp:txBody>
      <dsp:txXfrm>
        <a:off x="5349969" y="329927"/>
        <a:ext cx="2517220" cy="1547541"/>
      </dsp:txXfrm>
    </dsp:sp>
    <dsp:sp modelId="{DDF30D4A-4CC4-47A4-84C3-4D2E776FD9B1}">
      <dsp:nvSpPr>
        <dsp:cNvPr id="0" name=""/>
        <dsp:cNvSpPr/>
      </dsp:nvSpPr>
      <dsp:spPr>
        <a:xfrm>
          <a:off x="5025" y="799"/>
          <a:ext cx="5339917" cy="311958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157311" y="153085"/>
        <a:ext cx="5035345" cy="2815012"/>
      </dsp:txXfrm>
    </dsp:sp>
    <dsp:sp modelId="{3ACD68B2-3104-4C80-8624-9B93FD5FC9A8}">
      <dsp:nvSpPr>
        <dsp:cNvPr id="0" name=""/>
        <dsp:cNvSpPr/>
      </dsp:nvSpPr>
      <dsp:spPr>
        <a:xfrm>
          <a:off x="5412841" y="4464489"/>
          <a:ext cx="3228118" cy="1775355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Д/и «Узнай по описанию кто это?» (Вариант 3:Назови животное, которое покажу)</a:t>
          </a:r>
          <a:endParaRPr lang="ru-RU" sz="16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/>
        </a:p>
      </dsp:txBody>
      <dsp:txXfrm>
        <a:off x="5412841" y="4686408"/>
        <a:ext cx="2562360" cy="1331517"/>
      </dsp:txXfrm>
    </dsp:sp>
    <dsp:sp modelId="{EB9897FB-2F68-4D2B-8F05-C5CB9667855C}">
      <dsp:nvSpPr>
        <dsp:cNvPr id="0" name=""/>
        <dsp:cNvSpPr/>
      </dsp:nvSpPr>
      <dsp:spPr>
        <a:xfrm>
          <a:off x="1213" y="3432343"/>
          <a:ext cx="5410414" cy="311958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153499" y="3584629"/>
        <a:ext cx="5105842" cy="28150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8640DF-B0F8-4E80-8B6F-4292C3F31946}">
      <dsp:nvSpPr>
        <dsp:cNvPr id="0" name=""/>
        <dsp:cNvSpPr/>
      </dsp:nvSpPr>
      <dsp:spPr>
        <a:xfrm>
          <a:off x="5355595" y="353988"/>
          <a:ext cx="3213356" cy="2310311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/>
            <a:t>Д/и «Подбери наряд кукле» (Одень куклу в национальный женский костюм)</a:t>
          </a:r>
          <a:endParaRPr lang="ru-RU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 dirty="0"/>
        </a:p>
      </dsp:txBody>
      <dsp:txXfrm>
        <a:off x="5355595" y="642777"/>
        <a:ext cx="2346989" cy="1732733"/>
      </dsp:txXfrm>
    </dsp:sp>
    <dsp:sp modelId="{C7787FB7-2E4B-4419-9312-D7109BB47FD2}">
      <dsp:nvSpPr>
        <dsp:cNvPr id="0" name=""/>
        <dsp:cNvSpPr/>
      </dsp:nvSpPr>
      <dsp:spPr>
        <a:xfrm>
          <a:off x="0" y="773"/>
          <a:ext cx="5355594" cy="301674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147265" y="148038"/>
        <a:ext cx="5061064" cy="2722211"/>
      </dsp:txXfrm>
    </dsp:sp>
    <dsp:sp modelId="{C21EB5CE-3B84-4C81-9940-081CBEB5FBE5}">
      <dsp:nvSpPr>
        <dsp:cNvPr id="0" name=""/>
        <dsp:cNvSpPr/>
      </dsp:nvSpPr>
      <dsp:spPr>
        <a:xfrm>
          <a:off x="5385720" y="3666325"/>
          <a:ext cx="3183231" cy="2310341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/>
            <a:t>Д/и «Подбери наряд кукле» (Одень куклу в национальный мужской костюм)</a:t>
          </a:r>
          <a:endParaRPr lang="ru-RU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 dirty="0" smtClean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 dirty="0"/>
        </a:p>
      </dsp:txBody>
      <dsp:txXfrm>
        <a:off x="5385720" y="3955118"/>
        <a:ext cx="2316853" cy="1732755"/>
      </dsp:txXfrm>
    </dsp:sp>
    <dsp:sp modelId="{BACD66A0-5CD8-4B9D-B6EA-F3640A17D2F6}">
      <dsp:nvSpPr>
        <dsp:cNvPr id="0" name=""/>
        <dsp:cNvSpPr/>
      </dsp:nvSpPr>
      <dsp:spPr>
        <a:xfrm>
          <a:off x="1575" y="3319189"/>
          <a:ext cx="5382569" cy="301674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148840" y="3466454"/>
        <a:ext cx="5088039" cy="27222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6B5FF-5B01-40F3-B92E-02A9BDCB38DD}">
      <dsp:nvSpPr>
        <dsp:cNvPr id="0" name=""/>
        <dsp:cNvSpPr/>
      </dsp:nvSpPr>
      <dsp:spPr>
        <a:xfrm>
          <a:off x="0" y="0"/>
          <a:ext cx="7488832" cy="2007018"/>
        </a:xfrm>
        <a:prstGeom prst="rightArrow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hdphoto" Target="../media/hdphoto12.wdp"/><Relationship Id="rId5" Type="http://schemas.openxmlformats.org/officeDocument/2006/relationships/diagramColors" Target="../diagrams/colors4.xml"/><Relationship Id="rId10" Type="http://schemas.openxmlformats.org/officeDocument/2006/relationships/image" Target="../media/image17.jpeg"/><Relationship Id="rId4" Type="http://schemas.openxmlformats.org/officeDocument/2006/relationships/diagramQuickStyle" Target="../diagrams/quickStyle4.xml"/><Relationship Id="rId9" Type="http://schemas.microsoft.com/office/2007/relationships/hdphoto" Target="../media/hdphoto1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diagramLayout" Target="../diagrams/layout5.xml"/><Relationship Id="rId7" Type="http://schemas.openxmlformats.org/officeDocument/2006/relationships/image" Target="../media/image19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microsoft.com/office/2007/relationships/hdphoto" Target="../media/hdphoto15.wdp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diagramLayout" Target="../diagrams/layout6.xml"/><Relationship Id="rId7" Type="http://schemas.openxmlformats.org/officeDocument/2006/relationships/image" Target="../media/image21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13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0.jpeg"/><Relationship Id="rId12" Type="http://schemas.microsoft.com/office/2007/relationships/hdphoto" Target="../media/hdphoto8.wdp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openxmlformats.org/officeDocument/2006/relationships/image" Target="../media/image12.jpeg"/><Relationship Id="rId5" Type="http://schemas.openxmlformats.org/officeDocument/2006/relationships/diagramColors" Target="../diagrams/colors3.xml"/><Relationship Id="rId10" Type="http://schemas.microsoft.com/office/2007/relationships/hdphoto" Target="../media/hdphoto7.wdp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1.jpeg"/><Relationship Id="rId14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260648"/>
            <a:ext cx="7560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Муниципальное бюджетное дошкольное образовательное учреждение города Иркутска детский сад № 15</a:t>
            </a:r>
            <a:endParaRPr lang="ru-RU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95535" y="1268760"/>
            <a:ext cx="864096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err="1" smtClean="0">
                <a:latin typeface="Adobe Gothic Std B" pitchFamily="34" charset="-128"/>
                <a:ea typeface="Adobe Gothic Std B" pitchFamily="34" charset="-128"/>
              </a:rPr>
              <a:t>Лэпбук</a:t>
            </a:r>
            <a:endParaRPr lang="ru-RU" sz="2800" b="1" i="1" dirty="0" smtClean="0">
              <a:latin typeface="Adobe Gothic Std B" pitchFamily="34" charset="-128"/>
              <a:ea typeface="Adobe Gothic Std B" pitchFamily="34" charset="-128"/>
            </a:endParaRPr>
          </a:p>
          <a:p>
            <a:pPr algn="ctr"/>
            <a:r>
              <a:rPr lang="ru-RU" sz="3200" b="1" i="1" dirty="0" smtClean="0">
                <a:latin typeface="Adobe Gothic Std B" pitchFamily="34" charset="-128"/>
                <a:ea typeface="Adobe Gothic Std B" pitchFamily="34" charset="-128"/>
              </a:rPr>
              <a:t>«С ЧЕГО НАЧИНАЕТСЯ РОДИНА?»</a:t>
            </a:r>
            <a:endParaRPr lang="ru-RU" sz="3200" b="1" i="1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9" y="2996952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Номинация: «Лучшая дидактическая игра нравственно-патриотической направленности»</a:t>
            </a:r>
            <a:endParaRPr lang="ru-RU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3933056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Авторы</a:t>
            </a:r>
            <a:r>
              <a:rPr lang="ru-RU" b="1" i="1" dirty="0"/>
              <a:t>: Бородина Ольга </a:t>
            </a:r>
            <a:r>
              <a:rPr lang="ru-RU" b="1" i="1" dirty="0" smtClean="0"/>
              <a:t>Михайловна, </a:t>
            </a:r>
            <a:r>
              <a:rPr lang="ru-RU" b="1" i="1" dirty="0" err="1" smtClean="0"/>
              <a:t>Жиронкина</a:t>
            </a:r>
            <a:r>
              <a:rPr lang="ru-RU" b="1" i="1" dirty="0" smtClean="0"/>
              <a:t> Светлана Анатольевна, </a:t>
            </a:r>
            <a:r>
              <a:rPr lang="ru-RU" b="1" i="1" dirty="0" err="1" smtClean="0"/>
              <a:t>Прихотько</a:t>
            </a:r>
            <a:r>
              <a:rPr lang="ru-RU" b="1" i="1" dirty="0" smtClean="0"/>
              <a:t> Ольга Евгеньевна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15545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78082796"/>
              </p:ext>
            </p:extLst>
          </p:nvPr>
        </p:nvGraphicFramePr>
        <p:xfrm>
          <a:off x="395536" y="188640"/>
          <a:ext cx="8640960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564904"/>
            <a:ext cx="3230563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789040"/>
            <a:ext cx="3923928" cy="2942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20" t="56670" r="16461"/>
          <a:stretch/>
        </p:blipFill>
        <p:spPr>
          <a:xfrm rot="16200000">
            <a:off x="1756110" y="18292"/>
            <a:ext cx="3111500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987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05140" y="1700808"/>
            <a:ext cx="2592288" cy="26642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Раздел </a:t>
            </a:r>
            <a:r>
              <a:rPr lang="ru-RU" b="1" dirty="0" smtClean="0"/>
              <a:t>4 «Традиции народа»</a:t>
            </a:r>
            <a:endParaRPr lang="ru-RU" b="1" dirty="0"/>
          </a:p>
          <a:p>
            <a:pPr algn="ctr"/>
            <a:r>
              <a:rPr lang="ru-RU" b="1" dirty="0"/>
              <a:t> </a:t>
            </a:r>
            <a:r>
              <a:rPr lang="ru-RU" b="1" dirty="0" smtClean="0"/>
              <a:t>Цель: Прививать интерес к национальной культуре.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2514" y="584684"/>
            <a:ext cx="4686604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189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80190604"/>
              </p:ext>
            </p:extLst>
          </p:nvPr>
        </p:nvGraphicFramePr>
        <p:xfrm>
          <a:off x="323528" y="260648"/>
          <a:ext cx="8568952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93"/>
          <a:stretch/>
        </p:blipFill>
        <p:spPr>
          <a:xfrm>
            <a:off x="489756" y="404664"/>
            <a:ext cx="4370276" cy="2766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11"/>
          <a:stretch/>
        </p:blipFill>
        <p:spPr>
          <a:xfrm rot="16200000">
            <a:off x="1495126" y="2833466"/>
            <a:ext cx="2767375" cy="4534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864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3948608"/>
              </p:ext>
            </p:extLst>
          </p:nvPr>
        </p:nvGraphicFramePr>
        <p:xfrm>
          <a:off x="1042616" y="332656"/>
          <a:ext cx="7488832" cy="5229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2616" y="951111"/>
            <a:ext cx="6912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Д/И «Путешествие по России» (Найди на карте страны всё, что указывает на принадлежность к России: флаг, герб, животных, предметы русского колорита)</a:t>
            </a: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88840"/>
            <a:ext cx="5903640" cy="4427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184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60648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/>
              <a:t>«С чего начинается Родина?» </a:t>
            </a:r>
            <a:r>
              <a:rPr lang="ru-RU" sz="2400" i="1" dirty="0" smtClean="0"/>
              <a:t>– это </a:t>
            </a:r>
            <a:r>
              <a:rPr lang="ru-RU" sz="2400" i="1" dirty="0" err="1" smtClean="0"/>
              <a:t>лэпбук</a:t>
            </a:r>
            <a:r>
              <a:rPr lang="ru-RU" sz="2400" i="1" dirty="0" smtClean="0"/>
              <a:t> с дидактическими играми по патриотическому воспитанию детей старшего дошкольного возраста.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48709" y="1120497"/>
            <a:ext cx="4693388" cy="62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630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016" y="1515848"/>
            <a:ext cx="421196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Идея и дизайн разрабатывались воспитателями совместно с детьми подготовительной группы. Дети принимали активное участие  в эстетическом оформлении </a:t>
            </a:r>
            <a:r>
              <a:rPr lang="ru-RU" dirty="0" err="1"/>
              <a:t>лэпбука</a:t>
            </a:r>
            <a:r>
              <a:rPr lang="ru-RU" dirty="0"/>
              <a:t> (подбирали фон, вырезали и наклеивали изображения  наружного и внутреннего оформления) и в изготовлении содержательной части и наполнения каждой из дидактических игр (карточки, рисунки, разрезные картинки, силуэты, листочки генеалогического древа  </a:t>
            </a:r>
            <a:r>
              <a:rPr lang="ru-RU" dirty="0" err="1"/>
              <a:t>итд</a:t>
            </a:r>
            <a:r>
              <a:rPr lang="ru-RU" dirty="0"/>
              <a:t>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9" r="16165"/>
          <a:stretch/>
        </p:blipFill>
        <p:spPr>
          <a:xfrm rot="16200000">
            <a:off x="1155937" y="-420227"/>
            <a:ext cx="2454674" cy="4248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39" r="11712"/>
          <a:stretch/>
        </p:blipFill>
        <p:spPr>
          <a:xfrm rot="16200000">
            <a:off x="1170056" y="2589988"/>
            <a:ext cx="2418916" cy="4240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035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39743050"/>
              </p:ext>
            </p:extLst>
          </p:nvPr>
        </p:nvGraphicFramePr>
        <p:xfrm>
          <a:off x="971600" y="908720"/>
          <a:ext cx="712879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/>
          <p:cNvSpPr/>
          <p:nvPr/>
        </p:nvSpPr>
        <p:spPr>
          <a:xfrm>
            <a:off x="2990916" y="3159937"/>
            <a:ext cx="3240360" cy="83201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Лэпбук</a:t>
            </a:r>
            <a:r>
              <a:rPr lang="ru-RU" dirty="0" smtClean="0">
                <a:solidFill>
                  <a:schemeClr val="tx1"/>
                </a:solidFill>
              </a:rPr>
              <a:t> включает 4 раздела: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99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20072" y="1403113"/>
            <a:ext cx="2952328" cy="3600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Раздел 1 «Россия – родная страна»</a:t>
            </a:r>
          </a:p>
          <a:p>
            <a:pPr algn="ctr"/>
            <a:r>
              <a:rPr lang="ru-RU" b="1" dirty="0" smtClean="0"/>
              <a:t> Цель: Закрепление знаний детей о государственной символике России (флаге, гербе)</a:t>
            </a:r>
          </a:p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407" r="55445" b="8811"/>
          <a:stretch/>
        </p:blipFill>
        <p:spPr bwMode="auto">
          <a:xfrm>
            <a:off x="179513" y="1155700"/>
            <a:ext cx="4494088" cy="4711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027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55327967"/>
              </p:ext>
            </p:extLst>
          </p:nvPr>
        </p:nvGraphicFramePr>
        <p:xfrm>
          <a:off x="467544" y="260648"/>
          <a:ext cx="8424936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73222" y="-122973"/>
            <a:ext cx="2841781" cy="3789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8" r="25962" b="33042"/>
          <a:stretch/>
        </p:blipFill>
        <p:spPr>
          <a:xfrm rot="10800000">
            <a:off x="1187624" y="3789039"/>
            <a:ext cx="3679156" cy="2986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65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24128" y="1772816"/>
            <a:ext cx="2736304" cy="32403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Раздел </a:t>
            </a:r>
            <a:r>
              <a:rPr lang="ru-RU" b="1" dirty="0" smtClean="0"/>
              <a:t>2 «Моя семья»</a:t>
            </a:r>
            <a:endParaRPr lang="ru-RU" b="1" dirty="0"/>
          </a:p>
          <a:p>
            <a:pPr algn="ctr"/>
            <a:r>
              <a:rPr lang="ru-RU" b="1" dirty="0"/>
              <a:t> Цель</a:t>
            </a:r>
            <a:r>
              <a:rPr lang="ru-RU" b="1" dirty="0" smtClean="0"/>
              <a:t>: Сформировать представление о себе как о члене семьи.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87" r="9766"/>
          <a:stretch/>
        </p:blipFill>
        <p:spPr>
          <a:xfrm>
            <a:off x="395536" y="548680"/>
            <a:ext cx="4955383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83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90547435"/>
              </p:ext>
            </p:extLst>
          </p:nvPr>
        </p:nvGraphicFramePr>
        <p:xfrm>
          <a:off x="323528" y="116632"/>
          <a:ext cx="8712968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2232248" cy="2976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32740" y="648671"/>
            <a:ext cx="2958065" cy="2218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20" y="3645024"/>
            <a:ext cx="2302278" cy="3069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498" y="3645024"/>
            <a:ext cx="2274731" cy="3032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367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84168" y="1628800"/>
            <a:ext cx="2664296" cy="30963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Раздел </a:t>
            </a:r>
            <a:r>
              <a:rPr lang="ru-RU" b="1" dirty="0" smtClean="0"/>
              <a:t>3 «Природа родного края»</a:t>
            </a:r>
            <a:endParaRPr lang="ru-RU" b="1" dirty="0"/>
          </a:p>
          <a:p>
            <a:pPr algn="ctr"/>
            <a:r>
              <a:rPr lang="ru-RU" b="1" dirty="0"/>
              <a:t> Цель</a:t>
            </a:r>
            <a:r>
              <a:rPr lang="ru-RU" b="1" dirty="0" smtClean="0"/>
              <a:t>: Закреплять знания детей о животном мире родного края.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43" t="2629" r="7090"/>
          <a:stretch/>
        </p:blipFill>
        <p:spPr>
          <a:xfrm>
            <a:off x="539552" y="762000"/>
            <a:ext cx="4991100" cy="5231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084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1002</TotalTime>
  <Words>403</Words>
  <Application>Microsoft Office PowerPoint</Application>
  <PresentationFormat>Экран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Углы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Бородина</cp:lastModifiedBy>
  <cp:revision>34</cp:revision>
  <dcterms:created xsi:type="dcterms:W3CDTF">2022-12-28T23:53:40Z</dcterms:created>
  <dcterms:modified xsi:type="dcterms:W3CDTF">2022-12-30T08:40:30Z</dcterms:modified>
</cp:coreProperties>
</file>