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1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FA42C-269D-CF25-5B1C-0E12E0DA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2CD0E5-CD4F-5109-41DC-40A043BAE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35CD8-7700-9606-8368-8F8C8699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0CFA2-D8A0-06D4-FB46-04F4AF77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9E636-33D0-D743-9479-A493C6D6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9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30687-4007-436D-AE88-4E965767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E760F-3574-13E4-7CCD-01F3FBE5B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43AA1-FE12-7964-7220-9C7C2029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73CBE-AE0B-C4F6-6AC9-6810E3A9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F7AD0-94D7-8705-FCEF-2181183F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3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4898D9-6320-E582-9941-35FB2ABBE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5FEDFC-3764-AAE2-2830-26D5913F7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1F87C-166D-5F21-DADF-E3CECA1F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4B09A-24B6-C836-5BA1-32EE8E68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FC622-E176-70EE-2B88-83CA9835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1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4EC87-BFCB-C343-D8E3-94E01E9C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0C529-FCEB-ACFB-59C4-B0E8388FA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A3C908-0A95-05A9-A1F3-32EFA792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7F5E-62C8-D11A-B3D7-15AACE5A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7DD924-162F-3EF5-36CC-BCF39B8F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9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98A08-3F01-361B-1DA3-7F913C2A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4780A0-0880-0B45-8EDF-718E59C0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618E3-7EC3-9834-B253-7655FC56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7CC53-08F5-4DE5-7429-6471E69D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A8F53-C5CC-2191-5D40-4813DE83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A3A47-F36A-531D-9D1F-A39FE841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1A0FE-5E8D-7518-9A2F-E8DE88405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8DFF0E-E4C8-8100-D558-7A8472C15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E5BBEA-BE0D-39EA-B430-2D148FD1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31904B-5510-1164-F44F-912DB23A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B34596-E6EC-269D-D473-D924FB79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F6BE5-6692-65FC-CA26-B33CE938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5185E-AA68-DE0D-0349-CA3F4727E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DD9831-6751-9BB6-B918-DDC5F4580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FE904D-2357-61CB-B6F0-D55B723BA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0AFDE4-1208-6B8E-835B-8B60DB8F1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95C7A4-45D0-566D-B3E1-5C7CBD26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1F9656-731D-BBE1-CBA6-9B48AD8C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932125-41AA-FD47-C6A1-42AC3D67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7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B2117-0754-24BC-0D0C-9B6A24C8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5D95A6-B7D2-DA7F-A085-F5AEEEFB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9A593-1C8F-1A37-22D5-D33B30F9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1E98E8-5C89-8F61-3CB0-0E799781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0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AD9FD4-70B8-4040-1885-79A6D253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00CC21-826F-F04D-73A6-DFB4AB72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0F7D44-3856-E8A4-8ED5-C6208F91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4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73F9F-28C3-A6B4-4687-D2761097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DF944-EE3F-060F-21C8-C550520F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C1011F-87BE-62BE-C1AE-D5AAD590C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65C59-2B1B-93AD-AD8D-9CB173A5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097496-645B-F4F9-0C0E-9F4CDF26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CEEB23-86D0-E35C-7512-9A43079F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5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AB30D-09AC-F67B-2911-229DEA08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1E28C6-FF79-4919-4A9C-2D7836FF2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47248D-9258-9E20-EAED-F8F3095B5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C9E5BC-21CE-3EC8-026E-2643293D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B27D54-598C-16C9-C458-6BDA22CE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3DE330-6623-C233-6D33-F24FA0A3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7A6D3-FD91-5172-F779-70CF9F58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14169F-32A0-7A70-E7F5-565504AD9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32B55-A8E3-D7D3-B74C-2E794DA24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E54A-EF3E-3540-8598-981303AFB38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129CA-BBEF-3358-ABC2-8C425C797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6421B-78BF-CFA5-C6E0-4322096D2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BC8E1-96B9-EC4A-A05C-51DEEC0A2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6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C1E0-4EBA-9BC0-E710-B6D779699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0431" y="-250336"/>
            <a:ext cx="10846131" cy="1956560"/>
          </a:xfrm>
        </p:spPr>
        <p:txBody>
          <a:bodyPr/>
          <a:lstStyle/>
          <a:p>
            <a:r>
              <a:rPr lang="ru-RU" b="1"/>
              <a:t>Дидактическая игра  «Время года»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988907-A528-4658-BE0E-0123E58F6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8609608" y="4978383"/>
            <a:ext cx="3667745" cy="1879617"/>
          </a:xfrm>
        </p:spPr>
        <p:txBody>
          <a:bodyPr>
            <a:normAutofit/>
          </a:bodyPr>
          <a:lstStyle/>
          <a:p>
            <a:r>
              <a:rPr lang="ru-RU"/>
              <a:t>Воспитатель </a:t>
            </a:r>
          </a:p>
          <a:p>
            <a:r>
              <a:rPr lang="ru-RU"/>
              <a:t>Жиронкина Светлана Анатольевна МБДОУ г.Иркутск детский сад 15.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37C4A7D-0834-4093-134F-0EFF78F2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1" y="1706224"/>
            <a:ext cx="7680257" cy="50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9FF1E-A8D9-073B-5ED1-2D550C1F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Актуальность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E3620-4F49-745A-BDBB-782631325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В настоящее время большинство родителей и детей заняты просмотром телевизоров, играми на планшетах и компьютерах. К большому сожалению, с каждым годом все больше теряется связь человека и природы. 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Многие дети, пришедшие в детский сад, с трудом могут назвать четыре времени года, мало знают о сезонных изменениях в природе.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В связи с этим создана дидактическая игра «Времена года».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4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70C64-B5B3-E7C8-85C2-EEB51FE4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9609"/>
          </a:xfrm>
        </p:spPr>
        <p:txBody>
          <a:bodyPr>
            <a:normAutofit/>
          </a:bodyPr>
          <a:lstStyle/>
          <a:p>
            <a:r>
              <a:rPr lang="ru-RU" i="0">
                <a:solidFill>
                  <a:srgbClr val="000000"/>
                </a:solidFill>
                <a:effectLst/>
                <a:latin typeface="Helvetica Neue"/>
              </a:rPr>
              <a:t>Краткое описание игры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E6F33-4A15-B1C6-181D-614676962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74" y="800038"/>
            <a:ext cx="7125195" cy="6189085"/>
          </a:xfrm>
        </p:spPr>
        <p:txBody>
          <a:bodyPr>
            <a:normAutofit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Игру можно использовать практически в любых видах детской деятельности: игровой, коммуникативной, познавательно-исследовательской, как элемент в ознакомления. Данная игра прекрасно подходит для индивидуальной, подгрупповой и фронтальной работы с дошкольниками.</a:t>
            </a:r>
          </a:p>
          <a:p>
            <a:r>
              <a:rPr lang="ru-RU">
                <a:solidFill>
                  <a:srgbClr val="000000"/>
                </a:solidFill>
                <a:latin typeface="Helvetica Neue"/>
              </a:rPr>
              <a:t>Игра представляет собой 4 игровых поля с креплениями для карточек, съёмные карточки на липучках изображающие характерные признаки того или иного времени года и карточки с изображением одежды для задания одеться по погоде.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2EDEBB-DCB3-5E93-1E70-D97CB05EE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9688" y="1671180"/>
            <a:ext cx="5257309" cy="46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0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60E9C-29F3-7247-C9BD-1BCC9F00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22"/>
            <a:ext cx="2365663" cy="1150422"/>
          </a:xfrm>
        </p:spPr>
        <p:txBody>
          <a:bodyPr/>
          <a:lstStyle/>
          <a:p>
            <a:r>
              <a:rPr lang="ru-RU" b="1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34DE3-BFA9-8DFD-7CAB-FA75FF98338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75954">
            <a:off x="838200" y="1533896"/>
            <a:ext cx="1793264" cy="4325047"/>
          </a:xfrm>
        </p:spPr>
        <p:txBody>
          <a:bodyPr/>
          <a:lstStyle/>
          <a:p>
            <a:r>
              <a:rPr lang="ru-RU"/>
              <a:t>Ознакомление с окружающим миром и основными явлениями в природе.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79196C0-4265-341B-1C49-269FF497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0464">
            <a:off x="2668848" y="667982"/>
            <a:ext cx="5343899" cy="54186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F5A92C9-33F4-9B9F-5B47-67BCD3040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542">
            <a:off x="7811394" y="630598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FCDB7-43CC-40F6-04DD-FB8575C6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920339" cy="1242992"/>
          </a:xfrm>
        </p:spPr>
        <p:txBody>
          <a:bodyPr/>
          <a:lstStyle/>
          <a:p>
            <a:r>
              <a:rPr lang="ru-RU" b="1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815A8-4EB5-C4CC-3E7A-46DD51E0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87" y="1812563"/>
            <a:ext cx="10492839" cy="5399222"/>
          </a:xfrm>
        </p:spPr>
        <p:txBody>
          <a:bodyPr>
            <a:normAutofit fontScale="92500" lnSpcReduction="10000"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-формировать представление детей о чередовании времён года, их характерных особенностях, о делении года на четыре времени, каждая из которых, в свою очередь, делиться на три месяца;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- учить наблюдать за сезонными явлениями и изменениями природе, различать времена года по природным явлениям;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- расширять и обогащает словарь детей по теме «Времена года»;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- развивать кругозор, память, внимание, восприятие, речь, мелкую моторику;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- упражнять детей в составлении короткого рассказа: «Что изображено на картинке и когда это бывает», «Последовательность в одевании при тому или иному признаку погоды» расширять словарный запас;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Helvetica Neue"/>
              </a:rPr>
              <a:t>- воспитывать осознанное и правильное отношение к природе;</a:t>
            </a:r>
            <a:endParaRPr lang="ru-RU"/>
          </a:p>
          <a:p>
            <a:endParaRPr lang="ru-RU" b="1" i="0">
              <a:solidFill>
                <a:srgbClr val="000000"/>
              </a:solidFill>
              <a:effectLst/>
              <a:latin typeface="Helvetica Neue"/>
            </a:endParaRPr>
          </a:p>
          <a:p>
            <a:endParaRPr lang="ru-RU" b="1">
              <a:solidFill>
                <a:srgbClr val="000000"/>
              </a:solidFill>
              <a:latin typeface="Helvetica Neue"/>
            </a:endParaRPr>
          </a:p>
          <a:p>
            <a:endParaRPr lang="ru-RU" b="1" i="0">
              <a:solidFill>
                <a:srgbClr val="000000"/>
              </a:solidFill>
              <a:effectLst/>
              <a:latin typeface="Helvetica Neue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78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Дидактическая игра  «Время года»</vt:lpstr>
      <vt:lpstr>Актуальность </vt:lpstr>
      <vt:lpstr>Краткое описание игры</vt:lpstr>
      <vt:lpstr>Цель</vt:lpstr>
      <vt:lpstr>Задачи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«Время года»</dc:title>
  <dc:creator>Светлана жиронкиина</dc:creator>
  <cp:lastModifiedBy>Светлана жиронкиина</cp:lastModifiedBy>
  <cp:revision>3</cp:revision>
  <dcterms:created xsi:type="dcterms:W3CDTF">2022-06-17T11:37:01Z</dcterms:created>
  <dcterms:modified xsi:type="dcterms:W3CDTF">2022-06-17T12:42:19Z</dcterms:modified>
</cp:coreProperties>
</file>