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1" r:id="rId1"/>
  </p:sldMasterIdLst>
  <p:notesMasterIdLst>
    <p:notesMasterId r:id="rId9"/>
  </p:notesMasterIdLst>
  <p:sldIdLst>
    <p:sldId id="256" r:id="rId2"/>
    <p:sldId id="257" r:id="rId3"/>
    <p:sldId id="263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25891-8E4C-47EB-AD84-689FBF86B42F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BB995-8C81-4C3F-91A1-026D73340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1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B995-8C81-4C3F-91A1-026D7334061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9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3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9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583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77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507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91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55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3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0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1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3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7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15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7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6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36972" y="5625445"/>
            <a:ext cx="3955028" cy="1232555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одготовила воспитатель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 квалификационной категории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Полухина  Алла Федоровна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7329" y="256699"/>
            <a:ext cx="78983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Муниципальное бюджетное дошкольное </a:t>
            </a:r>
          </a:p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образовательное учреждение города Иркутска детский сад №15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3163" y="1986964"/>
            <a:ext cx="7154523" cy="26161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Мастер класс </a:t>
            </a:r>
          </a:p>
          <a:p>
            <a:pPr algn="ctr"/>
            <a:r>
              <a:rPr lang="ru-RU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«Гроздья рябины»</a:t>
            </a:r>
            <a:br>
              <a:rPr lang="ru-RU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(в технике квиллин</a:t>
            </a:r>
            <a:r>
              <a:rPr lang="ru-RU" sz="40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г</a:t>
            </a: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)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22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178" y="190121"/>
            <a:ext cx="8596668" cy="3880773"/>
          </a:xfrm>
        </p:spPr>
        <p:txBody>
          <a:bodyPr>
            <a:normAutofit/>
          </a:bodyPr>
          <a:lstStyle/>
          <a:p>
            <a:r>
              <a:rPr lang="ru-RU" sz="2000" dirty="0"/>
              <a:t>Квиллинг (англ. quilling; от quill «птичье перо»), также известен как бумагокручение — искусство изготовления плоских или объёмных композиций из скрученных в спиральки длинных и узких полосок бумаги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77" y="1613078"/>
            <a:ext cx="6873025" cy="51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Нам потребуется </a:t>
            </a:r>
            <a:endParaRPr lang="ru-RU" sz="40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7486" y="1722707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ru-RU" sz="2800" b="1" dirty="0" smtClean="0"/>
              <a:t>клей </a:t>
            </a:r>
            <a:r>
              <a:rPr lang="ru-RU" sz="2800" b="1" dirty="0"/>
              <a:t>пва или </a:t>
            </a:r>
            <a:r>
              <a:rPr lang="ru-RU" sz="2800" b="1" dirty="0" smtClean="0"/>
              <a:t>клей-карандаш, ножницы, зубочистка </a:t>
            </a:r>
            <a:r>
              <a:rPr lang="ru-RU" sz="2800" b="1" dirty="0"/>
              <a:t>для </a:t>
            </a:r>
            <a:r>
              <a:rPr lang="ru-RU" sz="2800" b="1" dirty="0" smtClean="0"/>
              <a:t>скручивания или инструмент </a:t>
            </a:r>
            <a:r>
              <a:rPr lang="ru-RU" sz="2800" b="1" dirty="0"/>
              <a:t>для квиллинга</a:t>
            </a:r>
          </a:p>
          <a:p>
            <a:r>
              <a:rPr lang="ru-RU" sz="2800" b="1" dirty="0"/>
              <a:t>цветные полоски </a:t>
            </a:r>
            <a:r>
              <a:rPr lang="ru-RU" sz="2800" b="1" dirty="0" smtClean="0"/>
              <a:t>для квиллинга(зеленая</a:t>
            </a:r>
            <a:r>
              <a:rPr lang="ru-RU" sz="2800" b="1" dirty="0"/>
              <a:t>, </a:t>
            </a:r>
            <a:r>
              <a:rPr lang="ru-RU" sz="2800" b="1" dirty="0" smtClean="0"/>
              <a:t>оранжевая, </a:t>
            </a:r>
            <a:r>
              <a:rPr lang="ru-RU" sz="2800" b="1" dirty="0"/>
              <a:t>красная, коричневая). </a:t>
            </a:r>
          </a:p>
          <a:p>
            <a:r>
              <a:rPr lang="ru-RU" sz="2800" b="1" dirty="0" smtClean="0"/>
              <a:t>клеевые </a:t>
            </a:r>
            <a:r>
              <a:rPr lang="ru-RU" sz="2800" b="1" dirty="0"/>
              <a:t>стразы</a:t>
            </a:r>
          </a:p>
          <a:p>
            <a:r>
              <a:rPr lang="ru-RU" sz="2800" b="1" dirty="0"/>
              <a:t>цветной картон</a:t>
            </a:r>
          </a:p>
          <a:p>
            <a:r>
              <a:rPr lang="ru-RU" sz="2800" b="1" dirty="0"/>
              <a:t>рамка для </a:t>
            </a:r>
            <a:r>
              <a:rPr lang="ru-RU" sz="2800" b="1" dirty="0" smtClean="0"/>
              <a:t>картины</a:t>
            </a:r>
            <a:endParaRPr lang="ru-RU" sz="28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1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266" y="581522"/>
            <a:ext cx="3641635" cy="4492753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303121" y="249891"/>
            <a:ext cx="8248452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Алгоритм  выполнения работы</a:t>
            </a:r>
          </a:p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1.Скрутите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красных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оранжевых полос 35-40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роллов. </a:t>
            </a:r>
            <a:endParaRPr lang="ru-RU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</a:t>
            </a:r>
            <a:r>
              <a:rPr lang="ru-RU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ягодки рябинки</a:t>
            </a:r>
            <a:r>
              <a:rPr lang="ru-RU" sz="20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ru-RU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*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Скрутите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зеленых полос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свободных роллов и сожмите </a:t>
            </a:r>
            <a:endParaRPr lang="ru-RU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противоположные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стороны (форма глаза) </a:t>
            </a:r>
            <a:endParaRPr lang="ru-RU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*и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 двухцветных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роллов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оранжево-зеленого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цвета </a:t>
            </a:r>
            <a:endParaRPr lang="ru-RU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используйте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зеленые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полоски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оранжевые полоски </a:t>
            </a:r>
          </a:p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Разного цвета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одном ролле, склеивая их концами, в одну полоску). </a:t>
            </a:r>
            <a:r>
              <a:rPr lang="ru-RU" sz="20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</a:t>
            </a:r>
            <a:r>
              <a:rPr lang="ru-RU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листочки</a:t>
            </a:r>
            <a:r>
              <a:rPr lang="ru-RU" sz="20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3.*Берем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полоску коричневого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цвета, начинаем её скручивать </a:t>
            </a:r>
            <a:r>
              <a:rPr lang="ru-RU" sz="20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основная ветка рябины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endParaRPr lang="ru-RU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ней приклеиваем 6 скрученных веточек по 6см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них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приклеиваем листочки. </a:t>
            </a:r>
            <a:endParaRPr lang="ru-RU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*4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полоски коричневого цвета сгибаем пополам и приклеиваем под основной веткой </a:t>
            </a:r>
            <a:r>
              <a:rPr lang="ru-RU" sz="20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</a:t>
            </a:r>
            <a:r>
              <a:rPr lang="ru-RU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веточки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на которые будут крепиться ягодки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рябинки.</a:t>
            </a:r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38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68" y="1399052"/>
            <a:ext cx="5385517" cy="53430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1673" y="166076"/>
            <a:ext cx="843566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Все готово для </a:t>
            </a:r>
            <a:r>
              <a:rPr lang="ru-RU" sz="2000" b="1" dirty="0" smtClean="0"/>
              <a:t>сборки. Приклеиваем </a:t>
            </a:r>
            <a:r>
              <a:rPr lang="ru-RU" sz="2000" b="1" dirty="0"/>
              <a:t>ягодки к веточке. Получилась гроздь  рябины.  К </a:t>
            </a:r>
            <a:r>
              <a:rPr lang="ru-RU" sz="2000" b="1" dirty="0" smtClean="0"/>
              <a:t>скрученной веточке </a:t>
            </a:r>
            <a:r>
              <a:rPr lang="ru-RU" sz="2000" b="1" dirty="0"/>
              <a:t>приклеиваем </a:t>
            </a:r>
            <a:r>
              <a:rPr lang="ru-RU" sz="2000" b="1" dirty="0" smtClean="0"/>
              <a:t> листочки 9-10шт </a:t>
            </a:r>
            <a:r>
              <a:rPr lang="ru-RU" sz="2000" b="1" dirty="0"/>
              <a:t>- получился лист рябины.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3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9" y="2152606"/>
            <a:ext cx="6027314" cy="45204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3" r="4966" b="9125"/>
          <a:stretch/>
        </p:blipFill>
        <p:spPr>
          <a:xfrm>
            <a:off x="6636914" y="1131365"/>
            <a:ext cx="5340438" cy="38848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07665" y="208035"/>
            <a:ext cx="6563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Украшаем стразами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1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t="19155" r="7512" b="2535"/>
          <a:stretch/>
        </p:blipFill>
        <p:spPr>
          <a:xfrm>
            <a:off x="1884607" y="1282694"/>
            <a:ext cx="7392474" cy="53704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5131" y="372242"/>
            <a:ext cx="74446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Помещаем работу в рамку</a:t>
            </a:r>
            <a:endParaRPr lang="ru-RU" sz="44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02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229</TotalTime>
  <Words>241</Words>
  <Application>Microsoft Office PowerPoint</Application>
  <PresentationFormat>Произвольный</PresentationFormat>
  <Paragraphs>32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Грань</vt:lpstr>
      <vt:lpstr>Презентация PowerPoint</vt:lpstr>
      <vt:lpstr>Презентация PowerPoint</vt:lpstr>
      <vt:lpstr>Нам потребуется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класс «Гроздья рябины» (в технике квилинг)</dc:title>
  <dc:creator>Ольга Ярославцева</dc:creator>
  <cp:lastModifiedBy>ДНС</cp:lastModifiedBy>
  <cp:revision>16</cp:revision>
  <dcterms:created xsi:type="dcterms:W3CDTF">2020-11-19T05:42:22Z</dcterms:created>
  <dcterms:modified xsi:type="dcterms:W3CDTF">2020-11-25T08:11:19Z</dcterms:modified>
</cp:coreProperties>
</file>