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9" r:id="rId3"/>
    <p:sldId id="260" r:id="rId4"/>
    <p:sldId id="261" r:id="rId5"/>
    <p:sldId id="272" r:id="rId6"/>
    <p:sldId id="263" r:id="rId7"/>
    <p:sldId id="268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193B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03" autoAdjust="0"/>
    <p:restoredTop sz="94660"/>
  </p:normalViewPr>
  <p:slideViewPr>
    <p:cSldViewPr>
      <p:cViewPr varScale="1">
        <p:scale>
          <a:sx n="70" d="100"/>
          <a:sy n="70" d="100"/>
        </p:scale>
        <p:origin x="146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B8964D-3B0A-4AE0-B2B3-F7FB1112CF00}" type="datetimeFigureOut">
              <a:rPr lang="ru-RU" smtClean="0"/>
              <a:pPr/>
              <a:t>29.12.2020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6E8AFB-0353-456C-AD8B-AD36BECE26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98473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6E8AFB-0353-456C-AD8B-AD36BECE2618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56493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6E8AFB-0353-456C-AD8B-AD36BECE2618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26315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OLGA_VM\Desktop\Савикова Е. А\картинки\fon_risovanie_cveto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8" y="-99392"/>
            <a:ext cx="9133462" cy="6867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71600" y="404664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г. Иркутска детский сад №15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627784" y="1191148"/>
            <a:ext cx="629425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dirty="0" smtClean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pPr algn="r"/>
            <a:endParaRPr lang="ru-RU" sz="2400" b="1" dirty="0" smtClean="0"/>
          </a:p>
          <a:p>
            <a:pPr algn="r"/>
            <a:endParaRPr lang="ru-RU" sz="2400" b="1" dirty="0"/>
          </a:p>
          <a:p>
            <a:pPr algn="r"/>
            <a:endParaRPr lang="ru-RU" sz="2400" b="1" dirty="0" smtClean="0"/>
          </a:p>
          <a:p>
            <a:pPr algn="r"/>
            <a:endParaRPr lang="ru-RU" sz="2400" b="1" dirty="0" smtClean="0"/>
          </a:p>
          <a:p>
            <a:pPr algn="r"/>
            <a:endParaRPr lang="ru-RU" sz="2400" b="1" dirty="0"/>
          </a:p>
          <a:p>
            <a:pPr algn="r"/>
            <a:endParaRPr lang="ru-RU" sz="2400" b="1" dirty="0" smtClean="0"/>
          </a:p>
          <a:p>
            <a:pPr algn="r"/>
            <a:endParaRPr lang="ru-RU" sz="2400" b="1" dirty="0"/>
          </a:p>
          <a:p>
            <a:pPr algn="r"/>
            <a:endParaRPr lang="ru-RU" sz="2400" b="1" dirty="0" smtClean="0"/>
          </a:p>
          <a:p>
            <a:pPr algn="r"/>
            <a:endParaRPr lang="ru-RU" sz="2400" b="1" dirty="0"/>
          </a:p>
          <a:p>
            <a:pPr algn="r"/>
            <a:endParaRPr lang="ru-RU" sz="2400" b="1" dirty="0" smtClean="0">
              <a:solidFill>
                <a:schemeClr val="tx2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 algn="r"/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Воспитатель: </a:t>
            </a:r>
            <a:r>
              <a:rPr lang="ru-RU" sz="2400" b="1" i="1" dirty="0" err="1" smtClean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Полухина</a:t>
            </a:r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 А.Ф</a:t>
            </a:r>
          </a:p>
          <a:p>
            <a:pPr algn="r"/>
            <a:endParaRPr lang="ru-RU" sz="2400" b="1" i="1" dirty="0" smtClean="0">
              <a:solidFill>
                <a:schemeClr val="tx2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         Иркутск, 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2020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195736" y="1412776"/>
            <a:ext cx="6439584" cy="224676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i="1" cap="none" spc="0" dirty="0" smtClean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Развитие </a:t>
            </a:r>
            <a:r>
              <a:rPr lang="ru-RU" sz="2800" b="1" i="1" cap="none" spc="0" dirty="0" smtClean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творческих</a:t>
            </a:r>
          </a:p>
          <a:p>
            <a:pPr algn="ctr"/>
            <a:r>
              <a:rPr lang="ru-RU" sz="2800" b="1" i="1" cap="none" spc="0" dirty="0" smtClean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sz="2800" b="1" i="1" cap="none" spc="0" dirty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способностей детей </a:t>
            </a:r>
            <a:r>
              <a:rPr lang="ru-RU" sz="2800" b="1" i="1" cap="none" spc="0" dirty="0" smtClean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старшего</a:t>
            </a:r>
          </a:p>
          <a:p>
            <a:pPr algn="ctr"/>
            <a:r>
              <a:rPr lang="ru-RU" sz="2800" b="1" i="1" cap="none" spc="0" dirty="0" smtClean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sz="2800" b="1" i="1" cap="none" spc="0" dirty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дошкольного возраста </a:t>
            </a:r>
            <a:endParaRPr lang="ru-RU" sz="2800" b="1" i="1" cap="none" spc="0" dirty="0" smtClean="0">
              <a:ln w="12700" cmpd="sng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effectLst/>
              <a:latin typeface="Arial Black" panose="020B0A04020102020204" pitchFamily="34" charset="0"/>
            </a:endParaRPr>
          </a:p>
          <a:p>
            <a:pPr algn="ctr"/>
            <a:r>
              <a:rPr lang="ru-RU" sz="2800" b="1" i="1" cap="none" spc="0" dirty="0" smtClean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 посредством рисования</a:t>
            </a:r>
          </a:p>
          <a:p>
            <a:pPr algn="ctr"/>
            <a:r>
              <a:rPr lang="ru-RU" sz="2800" b="1" i="1" cap="none" spc="0" dirty="0" smtClean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sz="2800" b="1" i="1" cap="none" spc="0" dirty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по </a:t>
            </a:r>
            <a:r>
              <a:rPr lang="ru-RU" sz="2800" b="1" i="1" cap="none" spc="0" dirty="0" smtClean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алгоритмическим </a:t>
            </a:r>
            <a:r>
              <a:rPr lang="ru-RU" sz="2800" b="1" i="1" cap="none" spc="0" dirty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схемам</a:t>
            </a:r>
            <a:endParaRPr lang="ru-RU" sz="2800" b="1" cap="none" spc="0" dirty="0">
              <a:ln w="12700" cmpd="sng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5602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8336" y="665020"/>
            <a:ext cx="8352928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Актуальность</a:t>
            </a:r>
            <a:endParaRPr lang="ru-RU" sz="40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Aharoni" pitchFamily="2" charset="-79"/>
              </a:rPr>
              <a:t>Рисование – один из любимых видов детской </a:t>
            </a:r>
          </a:p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Aharoni" pitchFamily="2" charset="-79"/>
              </a:rPr>
              <a:t>деятельности. Однако у некоторых ребят </a:t>
            </a:r>
          </a:p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Aharoni" pitchFamily="2" charset="-79"/>
              </a:rPr>
              <a:t>рисование вызывает затруднение, и они обращаются за помощью к родителям. Но не все взрослые умеют рисовать, поэтому не все могут правильно и грамотно научить ребенка изображать предмет или сюжет. На помощь современным педагогам в изобразительно-художественной деятельности приходят алгоритмы и технологические карты, которые необходимо использовать при обучению детей созданию 	определенных образов. Они помогают понять ребенку, 	     как пошагово изобразить предмет либо 			самостоятельно создать сюжет.</a:t>
            </a:r>
            <a:endParaRPr lang="ru-RU" sz="2400" dirty="0">
              <a:solidFill>
                <a:srgbClr val="7030A0"/>
              </a:solidFill>
              <a:latin typeface="Times New Roman" pitchFamily="18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138218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400" y="-2583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1560" y="764704"/>
            <a:ext cx="6408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Цель:</a:t>
            </a:r>
            <a:endParaRPr lang="ru-RU" sz="3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433686"/>
            <a:ext cx="877600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Развитие творческих</a:t>
            </a:r>
          </a:p>
          <a:p>
            <a:pPr algn="just"/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способностей детей старшего</a:t>
            </a:r>
          </a:p>
          <a:p>
            <a:pPr algn="just"/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дошкольного возраста </a:t>
            </a:r>
          </a:p>
          <a:p>
            <a:pPr algn="just"/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посредством рисования</a:t>
            </a:r>
          </a:p>
          <a:p>
            <a:pPr algn="just"/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 алгоритмическим 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схемам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681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71600" y="671484"/>
            <a:ext cx="18729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Задачи </a:t>
            </a:r>
            <a:r>
              <a:rPr lang="ru-RU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ru-RU" sz="3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484784"/>
            <a:ext cx="842493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itchFamily="2" charset="2"/>
              <a:buChar char="§"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Формирование умения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анализировать 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соблюдать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последовательность изображения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рисунка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 алгоритмической схеме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24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buFont typeface="Wingdings" pitchFamily="2" charset="2"/>
              <a:buChar char="§"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Овладение навыками рисования  по алгоритмическим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схемам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85750" lvl="0" indent="-285750">
              <a:buFont typeface="Wingdings" pitchFamily="2" charset="2"/>
              <a:buChar char="§"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Воспитание  положительного отношения к изобразительной деятельности  посредством применения  алгоритмических схем</a:t>
            </a:r>
            <a:endParaRPr lang="ru-RU" sz="24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1057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96752"/>
            <a:ext cx="3564395" cy="4752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760" y="404664"/>
            <a:ext cx="2304408" cy="3072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2492896"/>
            <a:ext cx="3111810" cy="4149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64467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E:\для презентации\DSCN734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720" y="398673"/>
            <a:ext cx="3636404" cy="272730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E:\для презентации\DSCN734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77357"/>
            <a:ext cx="2038463" cy="27179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E:\для презентации\DSCN735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332584"/>
            <a:ext cx="3672409" cy="27543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E:\для презентации\DSCN7348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13" b="14044"/>
          <a:stretch/>
        </p:blipFill>
        <p:spPr bwMode="auto">
          <a:xfrm>
            <a:off x="5418437" y="3319690"/>
            <a:ext cx="3259632" cy="27800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25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-27874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87827" y="704906"/>
            <a:ext cx="4389107" cy="32918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16" r="-2342" b="-1"/>
          <a:stretch/>
        </p:blipFill>
        <p:spPr>
          <a:xfrm>
            <a:off x="3012261" y="2557859"/>
            <a:ext cx="3230744" cy="3526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443" y="2613121"/>
            <a:ext cx="2869661" cy="38262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36061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20688"/>
            <a:ext cx="2859782" cy="38130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491205"/>
            <a:ext cx="2913788" cy="38850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09333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529</TotalTime>
  <Words>87</Words>
  <Application>Microsoft Office PowerPoint</Application>
  <PresentationFormat>Экран (4:3)</PresentationFormat>
  <Paragraphs>39</Paragraphs>
  <Slides>8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Aharoni</vt:lpstr>
      <vt:lpstr>Arial</vt:lpstr>
      <vt:lpstr>Arial Black</vt:lpstr>
      <vt:lpstr>Calibri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ДС № 3 - компьютер 1</dc:creator>
  <cp:lastModifiedBy>Ольга Ярославцева</cp:lastModifiedBy>
  <cp:revision>40</cp:revision>
  <dcterms:created xsi:type="dcterms:W3CDTF">2016-10-21T06:53:57Z</dcterms:created>
  <dcterms:modified xsi:type="dcterms:W3CDTF">2020-12-29T02:53:09Z</dcterms:modified>
</cp:coreProperties>
</file>