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97" y="148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884368" cy="129614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297463"/>
            <a:ext cx="2238648" cy="312660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67544" y="6089112"/>
            <a:ext cx="3096344" cy="72008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08637" y="2854424"/>
            <a:ext cx="3528392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283237" y="3573016"/>
            <a:ext cx="3551667" cy="7920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262277" y="4436847"/>
            <a:ext cx="3528392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251520" y="5213176"/>
            <a:ext cx="3528392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6298504"/>
            <a:ext cx="4289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 : </a:t>
            </a:r>
            <a:r>
              <a:rPr lang="ru-RU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Слепцова</a:t>
            </a:r>
            <a:r>
              <a:rPr lang="ru-RU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И.И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1535"/>
            <a:ext cx="9144000" cy="340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8740" marR="39370">
              <a:lnSpc>
                <a:spcPct val="115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г. Иркутска детский сад №15 </a:t>
            </a:r>
            <a:endParaRPr lang="ru-RU" sz="1500" b="1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67" y="422934"/>
            <a:ext cx="1443524" cy="12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Художник рисовал весну. 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он перепутал?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496" y="40466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Найдите всех перелетных птиц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Весенние загадки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453" y="3312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08520" y="458112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Вы прошли игру!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124744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600</TotalTime>
  <Words>88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Интерактивная игра для дошкольников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62</cp:revision>
  <dcterms:created xsi:type="dcterms:W3CDTF">2017-03-27T19:51:48Z</dcterms:created>
  <dcterms:modified xsi:type="dcterms:W3CDTF">2024-02-05T10:11:02Z</dcterms:modified>
</cp:coreProperties>
</file>