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57" r:id="rId4"/>
    <p:sldId id="263" r:id="rId5"/>
    <p:sldId id="256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46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1EB8-C283-4F24-9E53-0677CC48BF7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1E4E-655D-442B-99CB-411AF58CD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64"/>
          <a:stretch/>
        </p:blipFill>
        <p:spPr bwMode="auto">
          <a:xfrm>
            <a:off x="323528" y="1124744"/>
            <a:ext cx="8640960" cy="50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6298504"/>
            <a:ext cx="4289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 : </a:t>
            </a:r>
            <a:r>
              <a:rPr lang="ru-RU" sz="2000" kern="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Слепцова</a:t>
            </a:r>
            <a:r>
              <a:rPr lang="ru-RU" sz="2000" kern="0" dirty="0">
                <a:latin typeface="Arial Black" panose="020B0A04020102020204" pitchFamily="34" charset="0"/>
                <a:cs typeface="Times New Roman" panose="02020603050405020304" pitchFamily="18" charset="0"/>
              </a:rPr>
              <a:t> И.И</a:t>
            </a:r>
            <a:endParaRPr lang="ru-RU" dirty="0">
              <a:latin typeface="Trebuchet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084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дошкольное образовательное учреждение г. Иркутска детский сад №15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928"/>
            <a:ext cx="1008112" cy="89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42844" y="642918"/>
            <a:ext cx="1571604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14356"/>
            <a:ext cx="1143008" cy="1285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785794"/>
            <a:ext cx="1285884" cy="12144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00562" y="714356"/>
            <a:ext cx="1571604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43834" y="928670"/>
            <a:ext cx="1285884" cy="12144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785794"/>
            <a:ext cx="1143008" cy="1285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198902"/>
            <a:ext cx="3195648" cy="231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0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есяц 2"/>
          <p:cNvSpPr/>
          <p:nvPr/>
        </p:nvSpPr>
        <p:spPr>
          <a:xfrm>
            <a:off x="1785918" y="500042"/>
            <a:ext cx="1143008" cy="1500198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2857488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>
            <a:off x="4706306" y="585548"/>
            <a:ext cx="1143008" cy="1500198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786446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29586" y="571480"/>
            <a:ext cx="8386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1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Месяц 7">
            <a:hlinkClick r:id="" action="ppaction://hlinkshowjump?jump=nextslide"/>
          </p:cNvPr>
          <p:cNvSpPr/>
          <p:nvPr/>
        </p:nvSpPr>
        <p:spPr>
          <a:xfrm>
            <a:off x="7572396" y="3643314"/>
            <a:ext cx="642942" cy="714380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6429388" y="3500438"/>
            <a:ext cx="928694" cy="92869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0800000">
            <a:off x="5572132" y="3571876"/>
            <a:ext cx="571504" cy="857256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0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есяц 2"/>
          <p:cNvSpPr/>
          <p:nvPr/>
        </p:nvSpPr>
        <p:spPr>
          <a:xfrm>
            <a:off x="1785918" y="500042"/>
            <a:ext cx="1143008" cy="1500198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2857488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есяц 4"/>
          <p:cNvSpPr/>
          <p:nvPr/>
        </p:nvSpPr>
        <p:spPr>
          <a:xfrm>
            <a:off x="4706306" y="585548"/>
            <a:ext cx="1143008" cy="1500198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5786446" y="357166"/>
            <a:ext cx="1714512" cy="1857388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есяц 11"/>
          <p:cNvSpPr/>
          <p:nvPr/>
        </p:nvSpPr>
        <p:spPr>
          <a:xfrm>
            <a:off x="7643834" y="642918"/>
            <a:ext cx="1143008" cy="1500198"/>
          </a:xfrm>
          <a:prstGeom prst="mo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smailiki_animirovannie_5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000965"/>
            <a:ext cx="3376623" cy="257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0108"/>
            <a:ext cx="8929718" cy="110799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Чего не хватает в ряду?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1785950" cy="1879948"/>
          </a:xfrm>
          <a:prstGeom prst="rect">
            <a:avLst/>
          </a:prstGeom>
        </p:spPr>
      </p:pic>
      <p:pic>
        <p:nvPicPr>
          <p:cNvPr id="3" name="Рисунок 2" descr="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71480"/>
            <a:ext cx="1187227" cy="1395414"/>
          </a:xfrm>
          <a:prstGeom prst="rect">
            <a:avLst/>
          </a:prstGeom>
        </p:spPr>
      </p:pic>
      <p:pic>
        <p:nvPicPr>
          <p:cNvPr id="4" name="Рисунок 3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04"/>
            <a:ext cx="1785950" cy="1879948"/>
          </a:xfrm>
          <a:prstGeom prst="rect">
            <a:avLst/>
          </a:prstGeom>
        </p:spPr>
      </p:pic>
      <p:pic>
        <p:nvPicPr>
          <p:cNvPr id="5" name="Рисунок 4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500042"/>
            <a:ext cx="1785950" cy="1879948"/>
          </a:xfrm>
          <a:prstGeom prst="rect">
            <a:avLst/>
          </a:prstGeom>
        </p:spPr>
      </p:pic>
      <p:pic>
        <p:nvPicPr>
          <p:cNvPr id="6" name="Рисунок 5" descr="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71480"/>
            <a:ext cx="1187227" cy="1395414"/>
          </a:xfrm>
          <a:prstGeom prst="rect">
            <a:avLst/>
          </a:prstGeom>
        </p:spPr>
      </p:pic>
      <p:pic>
        <p:nvPicPr>
          <p:cNvPr id="8" name="Рисунок 7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000372"/>
            <a:ext cx="1785950" cy="1879948"/>
          </a:xfrm>
          <a:prstGeom prst="rect">
            <a:avLst/>
          </a:prstGeom>
        </p:spPr>
      </p:pic>
      <p:pic>
        <p:nvPicPr>
          <p:cNvPr id="7" name="Рисунок 6" descr="pear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143248"/>
            <a:ext cx="1187227" cy="13954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1785950" cy="1879948"/>
          </a:xfrm>
          <a:prstGeom prst="rect">
            <a:avLst/>
          </a:prstGeom>
        </p:spPr>
      </p:pic>
      <p:pic>
        <p:nvPicPr>
          <p:cNvPr id="3" name="Рисунок 2" descr="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71480"/>
            <a:ext cx="1187227" cy="1395414"/>
          </a:xfrm>
          <a:prstGeom prst="rect">
            <a:avLst/>
          </a:prstGeom>
        </p:spPr>
      </p:pic>
      <p:pic>
        <p:nvPicPr>
          <p:cNvPr id="4" name="Рисунок 3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04"/>
            <a:ext cx="1785950" cy="1879948"/>
          </a:xfrm>
          <a:prstGeom prst="rect">
            <a:avLst/>
          </a:prstGeom>
        </p:spPr>
      </p:pic>
      <p:pic>
        <p:nvPicPr>
          <p:cNvPr id="5" name="Рисунок 4" descr="ffc0952747b27333cfd1b9ff48f57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500042"/>
            <a:ext cx="1785950" cy="1879948"/>
          </a:xfrm>
          <a:prstGeom prst="rect">
            <a:avLst/>
          </a:prstGeom>
        </p:spPr>
      </p:pic>
      <p:pic>
        <p:nvPicPr>
          <p:cNvPr id="6" name="Рисунок 5" descr="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571480"/>
            <a:ext cx="1187227" cy="1395414"/>
          </a:xfrm>
          <a:prstGeom prst="rect">
            <a:avLst/>
          </a:prstGeom>
        </p:spPr>
      </p:pic>
      <p:pic>
        <p:nvPicPr>
          <p:cNvPr id="7" name="Рисунок 6" descr="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1187227" cy="1395414"/>
          </a:xfrm>
          <a:prstGeom prst="rect">
            <a:avLst/>
          </a:prstGeom>
        </p:spPr>
      </p:pic>
      <p:pic>
        <p:nvPicPr>
          <p:cNvPr id="9" name="Рисунок 8" descr="7686828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3088" y="2928934"/>
            <a:ext cx="2432713" cy="167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642918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9058" y="714356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82" y="785794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714356"/>
            <a:ext cx="1428760" cy="1357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5357818" y="3071810"/>
            <a:ext cx="1428760" cy="1357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00892" y="3000372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642918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9058" y="714356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82" y="785794"/>
            <a:ext cx="142876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714356"/>
            <a:ext cx="1428760" cy="1357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581313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1238" y="3214686"/>
            <a:ext cx="1896048" cy="1347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43570" y="785794"/>
            <a:ext cx="1428760" cy="1357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4282" y="0"/>
            <a:ext cx="1643074" cy="2643206"/>
            <a:chOff x="357158" y="285728"/>
            <a:chExt cx="1214446" cy="214314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7158" y="1285860"/>
              <a:ext cx="1214446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57158" y="285728"/>
              <a:ext cx="1214446" cy="9858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85984" y="857232"/>
            <a:ext cx="1071570" cy="1857388"/>
            <a:chOff x="2786050" y="500042"/>
            <a:chExt cx="1143008" cy="207170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86050" y="1357298"/>
              <a:ext cx="1143008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86050" y="500042"/>
              <a:ext cx="1143008" cy="8572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14744" y="1785926"/>
            <a:ext cx="500066" cy="857256"/>
            <a:chOff x="3428992" y="1785926"/>
            <a:chExt cx="500066" cy="8572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428992" y="2143116"/>
              <a:ext cx="500066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428992" y="1785926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29256" y="3071810"/>
            <a:ext cx="1071570" cy="1857388"/>
            <a:chOff x="2786050" y="500042"/>
            <a:chExt cx="1143008" cy="2071702"/>
          </a:xfrm>
        </p:grpSpPr>
        <p:sp>
          <p:nvSpPr>
            <p:cNvPr id="15" name="Прямоугольник 14">
              <a:hlinkClick r:id="" action="ppaction://hlinkshowjump?jump=nextslide"/>
            </p:cNvPr>
            <p:cNvSpPr/>
            <p:nvPr/>
          </p:nvSpPr>
          <p:spPr>
            <a:xfrm>
              <a:off x="2786050" y="1357298"/>
              <a:ext cx="1143008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2786050" y="500042"/>
              <a:ext cx="1143008" cy="8572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43900" y="1785926"/>
            <a:ext cx="500066" cy="857256"/>
            <a:chOff x="3428992" y="1785926"/>
            <a:chExt cx="500066" cy="8572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28992" y="2143116"/>
              <a:ext cx="500066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3428992" y="1785926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15140" y="3000372"/>
            <a:ext cx="1000132" cy="1928826"/>
            <a:chOff x="6715140" y="3000372"/>
            <a:chExt cx="1000132" cy="192882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715140" y="3786190"/>
              <a:ext cx="1000132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715140" y="3000372"/>
              <a:ext cx="1000132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929586" y="3000372"/>
            <a:ext cx="1000132" cy="1928826"/>
            <a:chOff x="7929586" y="3000372"/>
            <a:chExt cx="1000132" cy="192882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929586" y="3786190"/>
              <a:ext cx="1000132" cy="1143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7929586" y="3000372"/>
              <a:ext cx="1000132" cy="7858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500562" y="0"/>
            <a:ext cx="1643074" cy="2643206"/>
            <a:chOff x="357158" y="285728"/>
            <a:chExt cx="1214446" cy="214314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57158" y="1285860"/>
              <a:ext cx="1214446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357158" y="285728"/>
              <a:ext cx="1214446" cy="9858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14282" y="0"/>
            <a:ext cx="1643074" cy="2643206"/>
            <a:chOff x="357158" y="285728"/>
            <a:chExt cx="1214446" cy="214314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7158" y="1285860"/>
              <a:ext cx="1214446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57158" y="285728"/>
              <a:ext cx="1214446" cy="9858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2285984" y="857232"/>
            <a:ext cx="1071570" cy="1857388"/>
            <a:chOff x="2786050" y="500042"/>
            <a:chExt cx="1143008" cy="207170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86050" y="1357298"/>
              <a:ext cx="1143008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2786050" y="500042"/>
              <a:ext cx="1143008" cy="8572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714744" y="1785926"/>
            <a:ext cx="500066" cy="857256"/>
            <a:chOff x="3428992" y="1785926"/>
            <a:chExt cx="500066" cy="8572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428992" y="2143116"/>
              <a:ext cx="500066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3428992" y="1785926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6643702" y="785794"/>
            <a:ext cx="1071570" cy="1857388"/>
            <a:chOff x="2786050" y="500042"/>
            <a:chExt cx="1143008" cy="207170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786050" y="1357298"/>
              <a:ext cx="1143008" cy="12144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2786050" y="500042"/>
              <a:ext cx="1143008" cy="8572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8143900" y="1785926"/>
            <a:ext cx="500066" cy="857256"/>
            <a:chOff x="3428992" y="1785926"/>
            <a:chExt cx="500066" cy="8572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28992" y="2143116"/>
              <a:ext cx="500066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3428992" y="1785926"/>
              <a:ext cx="500066" cy="35719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23"/>
          <p:cNvGrpSpPr/>
          <p:nvPr/>
        </p:nvGrpSpPr>
        <p:grpSpPr>
          <a:xfrm>
            <a:off x="4500562" y="0"/>
            <a:ext cx="1643074" cy="2643206"/>
            <a:chOff x="357158" y="285728"/>
            <a:chExt cx="1214446" cy="214314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57158" y="1285860"/>
              <a:ext cx="1214446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357158" y="285728"/>
              <a:ext cx="1214446" cy="9858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 descr="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0645" y="2786058"/>
            <a:ext cx="2683356" cy="220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42844" y="642918"/>
            <a:ext cx="1571604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714356"/>
            <a:ext cx="1143008" cy="1285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357554" y="785794"/>
            <a:ext cx="1285884" cy="12144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14876" y="714356"/>
            <a:ext cx="1571604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43834" y="928670"/>
            <a:ext cx="1285884" cy="12144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714876" y="2928934"/>
            <a:ext cx="1143008" cy="12858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00760" y="2857496"/>
            <a:ext cx="1571604" cy="1357322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72396" y="3000372"/>
            <a:ext cx="1285884" cy="121444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41</cp:revision>
  <dcterms:created xsi:type="dcterms:W3CDTF">2013-08-10T13:54:47Z</dcterms:created>
  <dcterms:modified xsi:type="dcterms:W3CDTF">2024-02-05T10:13:58Z</dcterms:modified>
</cp:coreProperties>
</file>