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4" r:id="rId2"/>
    <p:sldId id="266" r:id="rId3"/>
    <p:sldId id="265" r:id="rId4"/>
    <p:sldId id="263" r:id="rId5"/>
    <p:sldId id="261" r:id="rId6"/>
    <p:sldId id="262" r:id="rId7"/>
    <p:sldId id="256" r:id="rId8"/>
    <p:sldId id="257" r:id="rId9"/>
    <p:sldId id="258" r:id="rId10"/>
    <p:sldId id="259" r:id="rId11"/>
    <p:sldId id="260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6600CC"/>
    <a:srgbClr val="339933"/>
    <a:srgbClr val="CC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3F8A-9E50-4B8E-8D3E-7728FA1DF854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C9BD0-2834-4F68-BC27-2A63B8BE00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3C9BD0-2834-4F68-BC27-2A63B8BE00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CE23-6827-496E-B982-347F9225C381}" type="datetimeFigureOut">
              <a:rPr lang="ru-RU" smtClean="0"/>
              <a:pPr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540A-C712-43E4-BA51-C974D5BCB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8881" r="14789" b="77413"/>
          <a:stretch/>
        </p:blipFill>
        <p:spPr bwMode="auto">
          <a:xfrm>
            <a:off x="1187624" y="2204865"/>
            <a:ext cx="7416824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Муниципальное бюджетное дошкольное образовательное учреждение г. Иркутска детский сад №15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882" y="977236"/>
            <a:ext cx="164623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788024" y="6298504"/>
            <a:ext cx="42899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kern="0" dirty="0">
                <a:solidFill>
                  <a:srgbClr val="212745">
                    <a:lumMod val="60000"/>
                    <a:lumOff val="40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Подготовила : </a:t>
            </a:r>
            <a:r>
              <a:rPr lang="ru-RU" sz="2000" kern="0" dirty="0" err="1">
                <a:solidFill>
                  <a:srgbClr val="212745">
                    <a:lumMod val="60000"/>
                    <a:lumOff val="40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Слепцова</a:t>
            </a:r>
            <a:r>
              <a:rPr lang="ru-RU" sz="2000" kern="0" dirty="0">
                <a:solidFill>
                  <a:srgbClr val="212745">
                    <a:lumMod val="60000"/>
                    <a:lumOff val="40000"/>
                  </a:srgb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И.И</a:t>
            </a:r>
            <a:endParaRPr lang="ru-RU" dirty="0">
              <a:solidFill>
                <a:srgbClr val="212745">
                  <a:lumMod val="60000"/>
                  <a:lumOff val="40000"/>
                </a:srgbClr>
              </a:solidFill>
              <a:latin typeface="Trebuchet M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150" b="95728" l="10000" r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94" t="9394" r="54545" b="5496"/>
          <a:stretch/>
        </p:blipFill>
        <p:spPr bwMode="auto">
          <a:xfrm>
            <a:off x="3006833" y="3540857"/>
            <a:ext cx="3778405" cy="283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1340768"/>
            <a:ext cx="5172764" cy="3240360"/>
          </a:xfrm>
          <a:prstGeom prst="rect">
            <a:avLst/>
          </a:prstGeom>
        </p:spPr>
      </p:pic>
      <p:pic>
        <p:nvPicPr>
          <p:cNvPr id="31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339752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9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25481" y="562752"/>
            <a:ext cx="5140714" cy="4680521"/>
          </a:xfrm>
          <a:prstGeom prst="rect">
            <a:avLst/>
          </a:prstGeom>
        </p:spPr>
      </p:pic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8604448" y="6309320"/>
            <a:ext cx="539552" cy="548680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900CC"/>
                </a:solidFill>
              </a:ln>
              <a:solidFill>
                <a:srgbClr val="66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3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66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412776"/>
            <a:ext cx="21383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0" y="40050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Соотношение числа и цифры</a:t>
            </a: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456886" y="1484784"/>
            <a:ext cx="2283097" cy="2156537"/>
          </a:xfrm>
          <a:prstGeom prst="rect">
            <a:avLst/>
          </a:prstGeom>
        </p:spPr>
      </p:pic>
      <p:sp>
        <p:nvSpPr>
          <p:cNvPr id="37" name="Блок-схема: процесс 36"/>
          <p:cNvSpPr/>
          <p:nvPr/>
        </p:nvSpPr>
        <p:spPr>
          <a:xfrm>
            <a:off x="467544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1331640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Блок-схема: процесс 39"/>
          <p:cNvSpPr/>
          <p:nvPr/>
        </p:nvSpPr>
        <p:spPr>
          <a:xfrm>
            <a:off x="2195736" y="5373216"/>
            <a:ext cx="648072" cy="108012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Рисунок 40" descr="9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706931" y="4781093"/>
            <a:ext cx="2174224" cy="197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57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3851473" cy="376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396536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899592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6274" r="55703" b="50606"/>
          <a:stretch>
            <a:fillRect/>
          </a:stretch>
        </p:blipFill>
        <p:spPr bwMode="auto">
          <a:xfrm>
            <a:off x="3563888" y="1772816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890258" flipH="1">
            <a:off x="1219257" y="1062190"/>
            <a:ext cx="2061116" cy="1961856"/>
          </a:xfrm>
          <a:prstGeom prst="rect">
            <a:avLst/>
          </a:prstGeom>
        </p:spPr>
      </p:pic>
      <p:pic>
        <p:nvPicPr>
          <p:cNvPr id="31" name="Рисунок 30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900418" y="2564904"/>
            <a:ext cx="2345504" cy="2232549"/>
          </a:xfrm>
          <a:prstGeom prst="rect">
            <a:avLst/>
          </a:prstGeom>
        </p:spPr>
      </p:pic>
      <p:pic>
        <p:nvPicPr>
          <p:cNvPr id="32" name="Рисунок 31" descr="бабочка 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1412776"/>
            <a:ext cx="2168699" cy="2064259"/>
          </a:xfrm>
          <a:prstGeom prst="rect">
            <a:avLst/>
          </a:prstGeom>
        </p:spPr>
      </p:pic>
      <p:pic>
        <p:nvPicPr>
          <p:cNvPr id="34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4.png"/>
          <p:cNvPicPr>
            <a:picLocks noChangeAspect="1"/>
          </p:cNvPicPr>
          <p:nvPr/>
        </p:nvPicPr>
        <p:blipFill>
          <a:blip r:embed="rId5" cstate="print"/>
          <a:srcRect t="6876"/>
          <a:stretch>
            <a:fillRect/>
          </a:stretch>
        </p:blipFill>
        <p:spPr>
          <a:xfrm>
            <a:off x="683568" y="1196752"/>
            <a:ext cx="4214299" cy="3980687"/>
          </a:xfrm>
          <a:prstGeom prst="rect">
            <a:avLst/>
          </a:prstGeom>
        </p:spPr>
      </p:pic>
      <p:pic>
        <p:nvPicPr>
          <p:cNvPr id="35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899592" y="1268760"/>
            <a:ext cx="1984220" cy="2232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3995936" y="2276872"/>
            <a:ext cx="1984220" cy="2232248"/>
          </a:xfrm>
          <a:prstGeom prst="rect">
            <a:avLst/>
          </a:prstGeom>
        </p:spPr>
      </p:pic>
      <p:pic>
        <p:nvPicPr>
          <p:cNvPr id="9" name="Рисунок 8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555776" y="2708920"/>
            <a:ext cx="1984220" cy="2232248"/>
          </a:xfrm>
          <a:prstGeom prst="rect">
            <a:avLst/>
          </a:prstGeom>
        </p:spPr>
      </p:pic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683568" y="2708920"/>
            <a:ext cx="1984220" cy="2232248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5" cstate="print"/>
          <a:srcRect l="21559" r="20950" b="1779"/>
          <a:stretch>
            <a:fillRect/>
          </a:stretch>
        </p:blipFill>
        <p:spPr>
          <a:xfrm>
            <a:off x="2987824" y="1268760"/>
            <a:ext cx="1984220" cy="2232248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9468544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572412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340768"/>
            <a:ext cx="1518419" cy="1518419"/>
          </a:xfrm>
          <a:prstGeom prst="rect">
            <a:avLst/>
          </a:prstGeom>
        </p:spPr>
      </p:pic>
      <p:pic>
        <p:nvPicPr>
          <p:cNvPr id="31" name="Рисунок 30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2852936"/>
            <a:ext cx="1518419" cy="1518419"/>
          </a:xfrm>
          <a:prstGeom prst="rect">
            <a:avLst/>
          </a:prstGeom>
        </p:spPr>
      </p:pic>
      <p:pic>
        <p:nvPicPr>
          <p:cNvPr id="32" name="Рисунок 31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1340768"/>
            <a:ext cx="1518419" cy="1518419"/>
          </a:xfrm>
          <a:prstGeom prst="rect">
            <a:avLst/>
          </a:prstGeom>
        </p:spPr>
      </p:pic>
      <p:pic>
        <p:nvPicPr>
          <p:cNvPr id="33" name="Рисунок 32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2852936"/>
            <a:ext cx="1518419" cy="1518419"/>
          </a:xfrm>
          <a:prstGeom prst="rect">
            <a:avLst/>
          </a:prstGeom>
        </p:spPr>
      </p:pic>
      <p:pic>
        <p:nvPicPr>
          <p:cNvPr id="34" name="Рисунок 33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2852936"/>
            <a:ext cx="1518419" cy="1518419"/>
          </a:xfrm>
          <a:prstGeom prst="rect">
            <a:avLst/>
          </a:prstGeom>
        </p:spPr>
      </p:pic>
      <p:pic>
        <p:nvPicPr>
          <p:cNvPr id="35" name="Рисунок 34" descr="мяч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340768"/>
            <a:ext cx="1518419" cy="1518419"/>
          </a:xfrm>
          <a:prstGeom prst="rect">
            <a:avLst/>
          </a:prstGeom>
        </p:spPr>
      </p:pic>
      <p:pic>
        <p:nvPicPr>
          <p:cNvPr id="36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.0.jpg"/>
          <p:cNvPicPr>
            <a:picLocks noChangeAspect="1"/>
          </p:cNvPicPr>
          <p:nvPr/>
        </p:nvPicPr>
        <p:blipFill>
          <a:blip r:embed="rId4" cstate="print"/>
          <a:srcRect r="5383" b="1396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Сколько?</a:t>
            </a:r>
            <a:endParaRPr lang="ru-RU" sz="4000" b="1" dirty="0">
              <a:solidFill>
                <a:srgbClr val="0000CC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6228184" y="1700808"/>
            <a:ext cx="1944216" cy="2664296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9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39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5796136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241176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067944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7452320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683568" y="4869160"/>
            <a:ext cx="936104" cy="1440160"/>
          </a:xfrm>
          <a:prstGeom prst="flowChartProcess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96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hlinkshowjump?jump=nextslide" highlightClick="1"/>
          </p:cNvPr>
          <p:cNvSpPr/>
          <p:nvPr/>
        </p:nvSpPr>
        <p:spPr>
          <a:xfrm>
            <a:off x="8172400" y="6453336"/>
            <a:ext cx="971600" cy="404664"/>
          </a:xfrm>
          <a:prstGeom prst="actionButtonBlank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Рисунок 35" descr="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65352" y="980728"/>
            <a:ext cx="4950337" cy="4104456"/>
          </a:xfrm>
          <a:prstGeom prst="rect">
            <a:avLst/>
          </a:prstGeom>
        </p:spPr>
      </p:pic>
      <p:pic>
        <p:nvPicPr>
          <p:cNvPr id="37" name="MS900074828[1].wav">
            <a:hlinkClick r:id="" action="ppaction://media"/>
          </p:cNvPr>
          <p:cNvPicPr>
            <a:picLocks noRot="1" noChangeAspect="1"/>
          </p:cNvPicPr>
          <p:nvPr>
            <a:wavAudioFile r:embed="rId1" name="MS900074828[1].wav"/>
          </p:nvPr>
        </p:nvPicPr>
        <p:blipFill>
          <a:blip r:embed="rId6" cstate="print"/>
          <a:stretch>
            <a:fillRect/>
          </a:stretch>
        </p:blipFill>
        <p:spPr>
          <a:xfrm>
            <a:off x="795637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1a595dd0b18094b6252aa35530221ec5428b6ce"/>
  <p:tag name="GENSWF_OUTPUT_FILE_NAME" val="Игра-тренажер Сколько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116</Words>
  <Application>Microsoft Office PowerPoint</Application>
  <PresentationFormat>Экран (4:3)</PresentationFormat>
  <Paragraphs>89</Paragraphs>
  <Slides>11</Slides>
  <Notes>11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Игра-тренажер "Сколько?"</dc:title>
  <dc:creator>Антонина</dc:creator>
  <cp:lastModifiedBy>User</cp:lastModifiedBy>
  <cp:revision>151</cp:revision>
  <dcterms:created xsi:type="dcterms:W3CDTF">2013-11-20T14:09:01Z</dcterms:created>
  <dcterms:modified xsi:type="dcterms:W3CDTF">2024-02-05T10:06:59Z</dcterms:modified>
</cp:coreProperties>
</file>