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3" r:id="rId5"/>
    <p:sldId id="258" r:id="rId6"/>
    <p:sldId id="265" r:id="rId7"/>
    <p:sldId id="267" r:id="rId8"/>
    <p:sldId id="261" r:id="rId9"/>
    <p:sldId id="260" r:id="rId10"/>
    <p:sldId id="259" r:id="rId11"/>
    <p:sldId id="26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90" d="100"/>
          <a:sy n="90" d="100"/>
        </p:scale>
        <p:origin x="-127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8D98-7B9E-4BA6-A9B4-F532CD331C5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34E7-5355-4D47-9A0D-8186E797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8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14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4.png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6" y="11112"/>
            <a:ext cx="9126537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3261"/>
            <a:ext cx="7992889" cy="281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16462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5840" y="836712"/>
            <a:ext cx="671844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740" marR="39370"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15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 </a:t>
            </a:r>
            <a:endParaRPr lang="ru-RU" sz="1500" b="1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78740" marR="39370"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15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15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5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Иркутска детский сад №15 </a:t>
            </a:r>
            <a:endParaRPr lang="ru-RU" sz="1500" b="1" dirty="0" smtClean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877272"/>
            <a:ext cx="4289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Подготовила :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Слепцова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 И.И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82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1265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Что бывает раньше?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8234"/>
            <a:ext cx="4055143" cy="27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4377" y="343138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Обед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3076" name="Picture 4" descr="ÐÐ°ÑÑÐ¸Ð½ÐºÐ¸ Ð¿Ð¾ Ð·Ð°Ð¿ÑÐ¾ÑÑ ÑÐ°ÑÐµÐ»ÐºÐ° Ñ ÐºÐ¾ÑÐ»ÐµÑÐ¾Ð¹ ÐºÐ°ÑÑÐ¸Ð½ÐºÐ° Ð´Ð»Ñ Ð´ÐµÑÐµÐ¹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6101" y="3431381"/>
            <a:ext cx="3978767" cy="18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536885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У</a:t>
            </a:r>
            <a:r>
              <a:rPr lang="ru-RU" sz="3200" b="1" dirty="0" smtClean="0">
                <a:solidFill>
                  <a:srgbClr val="00B0F0"/>
                </a:solidFill>
              </a:rPr>
              <a:t>жин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10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00" y="1128234"/>
            <a:ext cx="1016704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633824"/>
            <a:ext cx="1487088" cy="148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1265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На какой картинке культурные зверята? 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53880"/>
            <a:ext cx="339725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881" y="1453880"/>
            <a:ext cx="366645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61954"/>
            <a:ext cx="1016704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654" y="3350924"/>
            <a:ext cx="1703112" cy="170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4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1265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70080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Молодец!</a:t>
            </a:r>
            <a:endParaRPr lang="ru-RU" sz="6600" b="1" dirty="0">
              <a:solidFill>
                <a:srgbClr val="00B0F0"/>
              </a:solidFill>
            </a:endParaRPr>
          </a:p>
        </p:txBody>
      </p:sp>
      <p:pic>
        <p:nvPicPr>
          <p:cNvPr id="10244" name="Picture 4" descr="ÐÐ°ÑÑÐ¸Ð½ÐºÐ¸ Ð¿Ð¾ Ð·Ð°Ð¿ÑÐ¾ÑÑ ÑÐ¼Ð°Ð¹Ð»Ð¸Ðº ÑÐ»Ð¾Ð¿Ð°ÐµÑ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902" y="3068960"/>
            <a:ext cx="39846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´Ð»Ñ Ð¿ÑÐµÐ·ÐµÐ½ÑÐ°ÑÐ¸Ð¸ Ð´ÐµÑÑÐºÐ¸Ð¹ ÑÐ°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0" y="11603"/>
            <a:ext cx="9128530" cy="68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535" y="2699789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 детский сад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971600" y="52831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5" y="87391"/>
            <a:ext cx="8861927" cy="66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s://helpcentr.ivn.eduru.ru/media/2021/02/27/1246006551/img4.jpg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06" y="1655538"/>
            <a:ext cx="2037524" cy="15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Кто работает в детском саду?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ÐÐ°ÑÑÐ¸Ð½ÐºÐ¸ Ð¿Ð¾ Ð·Ð°Ð¿ÑÐ¾ÑÑ ÑÑÑÐ¾Ð¸ÑÐµÐ»Ñ ÐºÐ°ÑÑÐ¸Ð½ÐºÐ° Ð´Ð»Ñ Ð´ÐµÑÐµÐ¹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022" y="898959"/>
            <a:ext cx="1656184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ÐÐ°ÑÑÐ¸Ð½ÐºÐ¸ Ð¿Ð¾ Ð·Ð°Ð¿ÑÐ¾ÑÑ Ð¿Ð¾Ð²Ð°Ñ ÐºÐ°ÑÑÐ¸Ð½ÐºÐ° Ð´Ð»Ñ Ð´ÐµÑÐµÐ¹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56" y="3913749"/>
            <a:ext cx="1437743" cy="194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74" y="997171"/>
            <a:ext cx="2232248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1863" y="3598539"/>
            <a:ext cx="1874790" cy="2572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ÐÐ¾ÑÐ¾Ð¶ÐµÐµ Ð¸Ð·Ð¾Ð±ÑÐ°Ð¶ÐµÐ½Ð¸Ðµ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5200" y="977367"/>
            <a:ext cx="1674614" cy="243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ÐÐ°ÑÑÐ¸Ð½ÐºÐ¸ Ð¿Ð¾ Ð·Ð°Ð¿ÑÐ¾ÑÑ Ð²Ð¾ÑÐ¿Ð¸ÑÐ°ÑÐµÐ»Ñ ÐºÐ°ÑÑÐ¸Ð½ÐºÐ° Ð´Ð»Ñ Ð´ÐµÑÐµÐ¹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279" y="3596195"/>
            <a:ext cx="2933729" cy="221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07" y="780187"/>
            <a:ext cx="917020" cy="8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42" y="3598539"/>
            <a:ext cx="917020" cy="8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227" y="1008682"/>
            <a:ext cx="917020" cy="8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094" y="3480614"/>
            <a:ext cx="917020" cy="8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844" y="3556711"/>
            <a:ext cx="917020" cy="8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126" y="1731371"/>
            <a:ext cx="1043975" cy="10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864" y="2058220"/>
            <a:ext cx="1043975" cy="10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1265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Кто приводит тебя в детский сад?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407" y="1124743"/>
            <a:ext cx="1007318" cy="32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42434" y="1032442"/>
            <a:ext cx="1061271" cy="291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060" y="2737844"/>
            <a:ext cx="1008112" cy="312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131" y="2912515"/>
            <a:ext cx="1057636" cy="327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ÐÐ°ÑÑÐ¸Ð½ÐºÐ¸ Ð¿Ð¾ Ð·Ð°Ð¿ÑÐ¾ÑÑ Ð±ÑÑÐ°ÑÐ¸Ð½Ð¾  ÐºÐ°ÑÑÐ¸Ð½ÐºÐ¸ Ð´Ð»Ñ Ð´ÐµÑÐµÐ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349" y="1124743"/>
            <a:ext cx="1640848" cy="21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ÐÐ°ÑÑÐ¸Ð½ÐºÐ¸ Ð¿Ð¾ Ð·Ð°Ð¿ÑÐ¾ÑÑ Ð±Ð°Ð±Ð° ÑÐ³Ð°  ÐºÐ°ÑÑÐ¸Ð½ÐºÐ¸ Ð´Ð»Ñ Ð´ÐµÑÐµÐ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21446" y="4014548"/>
            <a:ext cx="2780731" cy="20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60" y="1032443"/>
            <a:ext cx="791719" cy="7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788" y="1032442"/>
            <a:ext cx="791719" cy="7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70" y="2271308"/>
            <a:ext cx="791719" cy="7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459" y="2645260"/>
            <a:ext cx="791719" cy="7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785" y="2026848"/>
            <a:ext cx="1043975" cy="10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361" y="4687801"/>
            <a:ext cx="1043975" cy="10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1265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Чем мы занимаемся в детском саду?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ÐÐ°ÑÑÐ¸Ð½ÐºÐ¸ Ð¿Ð¾ Ð·Ð°Ð¿ÑÐ¾ÑÑ Ð´ÐµÑÐ¸ ÑÐ¸ÑÑÑÑ ÐºÐ°ÑÑÐ¸Ð½ÐºÐ° Ð´Ð»Ñ Ð´ÐµÑÐµÐ¹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09" y="1196753"/>
            <a:ext cx="273630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225514"/>
            <a:ext cx="283479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28100"/>
            <a:ext cx="2232248" cy="196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51" y="4307628"/>
            <a:ext cx="1716857" cy="164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Ð°ÑÑÐ¸Ð½ÐºÐ¸ Ð¿Ð¾ Ð·Ð°Ð¿ÑÐ¾ÑÑ Ð´ÐµÑÐ¸ ÑÐ¿ÑÑ ÐºÐ°ÑÑÐ¸Ð½ÐºÐ° Ð´Ð»Ñ Ð´ÐµÑÐµÐ¹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5781" y="3357025"/>
            <a:ext cx="2144197" cy="2142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099256"/>
            <a:ext cx="1854698" cy="251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51562"/>
            <a:ext cx="791719" cy="7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030747"/>
            <a:ext cx="791719" cy="7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346" y="2983073"/>
            <a:ext cx="791719" cy="7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201" y="3654984"/>
            <a:ext cx="791719" cy="7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09" y="2907081"/>
            <a:ext cx="791719" cy="7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654" y="3219729"/>
            <a:ext cx="1121854" cy="112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bavniks.com/wp-content/uploads/kartinki_dlya_detey_dlya_detskogo_sada_14_02133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1750"/>
            <a:ext cx="3640469" cy="2666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33" y="626416"/>
            <a:ext cx="3550867" cy="2546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2808312" cy="3184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s://thumbs.dreamstime.com/b/%D0%B8%D0%B7%D0%BE%D0%B1%D1%80%D0%B0%D0%B6%D0%B5%D0%BD%D0%B8%D0%B5-%D1%82%D0%B5%D0%BC%D1%8B-%D1%80%D0%B5%D0%B1%D0%B5%D0%BD%D0%BA%D0%B0-%D1%81%D0%BF%D0%B0%D1%82%D1%8C-57017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64" y="3687993"/>
            <a:ext cx="3347936" cy="2912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0" y="25825"/>
            <a:ext cx="614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какое время суток родители приводят тебя в детский сад?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57084"/>
            <a:ext cx="474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какое время суток ты спишь в детском саду?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524" y="3130688"/>
            <a:ext cx="400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Когда тебя забирают из детского сада?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17023" y="3229099"/>
            <a:ext cx="238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Когда ты спишь дома?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videouroki.net/html/2021/01/31/v_6017051979e0c/9976593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" y="-183876"/>
            <a:ext cx="9238639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zabavniks.com/wp-content/uploads/kartinki_dlya_detey_dlya_detskogo_sada_14_02133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84" y="4774539"/>
            <a:ext cx="2844316" cy="2083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8" y="4886574"/>
            <a:ext cx="2592288" cy="1859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66" y="1161511"/>
            <a:ext cx="2016224" cy="2286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s://thumbs.dreamstime.com/b/%D0%B8%D0%B7%D0%BE%D0%B1%D1%80%D0%B0%D0%B6%D0%B5%D0%BD%D0%B8%D0%B5-%D1%82%D0%B5%D0%BC%D1%8B-%D1%80%D0%B5%D0%B1%D0%B5%D0%BD%D0%BA%D0%B0-%D1%81%D0%BF%D0%B0%D1%82%D1%8C-57017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15" y="1484784"/>
            <a:ext cx="2040438" cy="1775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-23156" y="164808"/>
            <a:ext cx="544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1.Утром родители забирают меня из детского садика. </a:t>
            </a:r>
            <a:r>
              <a:rPr lang="ru-RU" sz="1600" b="1" dirty="0" smtClean="0">
                <a:solidFill>
                  <a:srgbClr val="FF0000"/>
                </a:solidFill>
              </a:rPr>
              <a:t>Нажми на картинку и составь правильно предложение.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4873" y="78385"/>
            <a:ext cx="445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2.Днем, когда темно я сплю дома на своей кровати.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112071" y="3231990"/>
            <a:ext cx="3403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3.Вечером мы спим в детском саду.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7364" y="3237055"/>
            <a:ext cx="4591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4.Ночью родители приводят меня в детский сад.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40789" y="-183876"/>
            <a:ext cx="290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Игра «Исправь ошибки»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5.55556E-7 0.4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24566 0.49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725 -0.5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82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44687 -0.512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1265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Что нужно обязательно сделать перед едой? 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ÐÐ°ÑÑÐ¸Ð½ÐºÐ¸ Ð¿Ð¾ Ð·Ð°Ð¿ÑÐ¾ÑÑ Ð´ÐµÑÐ¸ ÑÐ¿ÑÑ ÐºÐ°ÑÑÐ¸Ð½ÐºÐ° Ð´Ð»Ñ Ð´ÐµÑÐµÐ¹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124744"/>
            <a:ext cx="2592288" cy="2306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43705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Поспать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942" y="1240104"/>
            <a:ext cx="2831792" cy="22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2734" y="349053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Поиграть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7173" name="Picture 5" descr="C:\МАМА документы флешка\АЛГОРИТМ\hello_html_m2718fbb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21179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5399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Помыть руки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15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806595"/>
            <a:ext cx="1016704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185" y="1658518"/>
            <a:ext cx="1239086" cy="123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669" y="1899272"/>
            <a:ext cx="1226718" cy="12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1265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Что бывает раньше?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376" y="3889633"/>
            <a:ext cx="165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Завтрак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51723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Обед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6148" name="Picture 4" descr="ÐÐ°ÑÑÐ¸Ð½ÐºÐ¸ Ð¿Ð¾ Ð·Ð°Ð¿ÑÐ¾ÑÑ ÑÐ°ÑÐµÐ»ÐºÐ° Ñ Ð¿ÑÑÐµ Ð¸ ÐºÐ¾ÑÐ»ÐµÑÐ¾Ð¹ ÑÐ¸ÑÑÐ½Ð¾Ðº Ð´Ð»Ñ Ð´ÐµÑÐµÐ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752" y="3056863"/>
            <a:ext cx="4040895" cy="260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Ð°ÑÑÐ¸Ð½ÐºÐ¸ Ð¿Ð¾ Ð·Ð°Ð¿ÑÐ¾ÑÑ ÑÐ°ÑÐµÐ»ÐºÐ° Ñ ÐºÐ°ÑÐµÐ¹ ÑÐ¸ÑÑÐ½Ð¾Ðº Ð´Ð»Ñ Ð´ÐµÑÐµÐ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40" y="1340768"/>
            <a:ext cx="3514976" cy="2543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10" y="980728"/>
            <a:ext cx="1016704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31381"/>
            <a:ext cx="1703112" cy="170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150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Наш детский сад</vt:lpstr>
      <vt:lpstr>Кто работает в детском саду?</vt:lpstr>
      <vt:lpstr>Кто приводит тебя в детский сад?</vt:lpstr>
      <vt:lpstr>Чем мы занимаемся в детском саду?</vt:lpstr>
      <vt:lpstr>Презентация PowerPoint</vt:lpstr>
      <vt:lpstr>Презентация PowerPoint</vt:lpstr>
      <vt:lpstr>Что нужно обязательно сделать перед едой? </vt:lpstr>
      <vt:lpstr>Что бывает раньше?</vt:lpstr>
      <vt:lpstr>Что бывает раньше?</vt:lpstr>
      <vt:lpstr>На какой картинке культурные зверята? </vt:lpstr>
      <vt:lpstr>Молодец!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Home-PC</dc:creator>
  <cp:lastModifiedBy>User</cp:lastModifiedBy>
  <cp:revision>99</cp:revision>
  <dcterms:created xsi:type="dcterms:W3CDTF">2019-02-25T15:09:16Z</dcterms:created>
  <dcterms:modified xsi:type="dcterms:W3CDTF">2024-02-05T10:12:22Z</dcterms:modified>
</cp:coreProperties>
</file>