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45;&#1074;&#1075;&#1077;&#1085;&#1080;&#1103;\&#1044;&#1086;&#1082;&#1091;&#1084;&#1077;&#1085;&#1090;&#1099;\&#1076;&#1077;&#1090;&#1089;&#1082;&#1080;&#1081;%20&#1089;&#1072;&#1076;\&#1048;&#1085;&#1090;&#1077;&#1088;&#1072;&#1082;&#1090;&#1080;&#1074;&#1085;&#1072;&#1103;%20&#1080;&#1075;&#1088;&#1072;\Toy%20Story%20-%20You've%20Got%20a%20Friend%20In%20Me%20(&#1084;&#1080;&#1085;&#1091;&#1089;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12" Type="http://schemas.openxmlformats.org/officeDocument/2006/relationships/image" Target="../media/image47.jpeg"/><Relationship Id="rId2" Type="http://schemas.openxmlformats.org/officeDocument/2006/relationships/audio" Target="../media/audio1.wav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jpeg"/><Relationship Id="rId5" Type="http://schemas.openxmlformats.org/officeDocument/2006/relationships/image" Target="../media/image37.png"/><Relationship Id="rId15" Type="http://schemas.openxmlformats.org/officeDocument/2006/relationships/image" Target="../media/image45.jpeg"/><Relationship Id="rId10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openxmlformats.org/officeDocument/2006/relationships/image" Target="../media/image46.png"/><Relationship Id="rId1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5" Type="http://schemas.openxmlformats.org/officeDocument/2006/relationships/image" Target="../media/image24.gif"/><Relationship Id="rId10" Type="http://schemas.openxmlformats.org/officeDocument/2006/relationships/image" Target="../media/image41.jpeg"/><Relationship Id="rId4" Type="http://schemas.openxmlformats.org/officeDocument/2006/relationships/image" Target="../media/image49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jpeg"/><Relationship Id="rId1" Type="http://schemas.openxmlformats.org/officeDocument/2006/relationships/audio" Target="../media/audio3.wav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4" Type="http://schemas.openxmlformats.org/officeDocument/2006/relationships/audio" Target="../media/audio1.wav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audio" Target="../media/audio2.wav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5" Type="http://schemas.openxmlformats.org/officeDocument/2006/relationships/image" Target="../media/image75.pn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7.jpeg"/><Relationship Id="rId4" Type="http://schemas.openxmlformats.org/officeDocument/2006/relationships/slide" Target="slide4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0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4.gif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24.gif"/><Relationship Id="rId12" Type="http://schemas.openxmlformats.org/officeDocument/2006/relationships/image" Target="../media/image4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jpe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064896" cy="28007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6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cap="all" spc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cap="all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МАТЕМАТИЧЕСКАЯ ИСТОРИЯ ИГРУШЕК</a:t>
            </a:r>
            <a:r>
              <a:rPr lang="ru-RU" sz="4400" b="1" cap="all" spc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cap="all" spc="0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Toy Story - You've Got a Friend In Me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3286125" y="3214688"/>
            <a:ext cx="4929188" cy="2214562"/>
            <a:chOff x="3214678" y="4286256"/>
            <a:chExt cx="4929222" cy="2214578"/>
          </a:xfrm>
          <a:solidFill>
            <a:srgbClr val="92D050"/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14678" y="4286256"/>
              <a:ext cx="4929222" cy="2214578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429256" y="4573984"/>
              <a:ext cx="500066" cy="15696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600">
                  <a:latin typeface="Calibri" pitchFamily="34" charset="0"/>
                </a:rPr>
                <a:t>-</a:t>
              </a:r>
            </a:p>
          </p:txBody>
        </p:sp>
      </p:grpSp>
      <p:sp>
        <p:nvSpPr>
          <p:cNvPr id="9" name="Скругленный прямоугольник 8"/>
          <p:cNvSpPr/>
          <p:nvPr/>
        </p:nvSpPr>
        <p:spPr bwMode="auto">
          <a:xfrm>
            <a:off x="395536" y="3356992"/>
            <a:ext cx="2271167" cy="2073399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75" y="857250"/>
          <a:ext cx="8858280" cy="1857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Рисунок 17" descr="карен.png"/>
          <p:cNvPicPr>
            <a:picLocks noChangeAspect="1"/>
          </p:cNvPicPr>
          <p:nvPr/>
        </p:nvPicPr>
        <p:blipFill>
          <a:blip r:embed="rId4" cstate="print"/>
          <a:srcRect l="24684" t="18355" r="27496" b="30080"/>
          <a:stretch>
            <a:fillRect/>
          </a:stretch>
        </p:blipFill>
        <p:spPr bwMode="auto">
          <a:xfrm>
            <a:off x="1115616" y="1916832"/>
            <a:ext cx="78581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22" descr="ФЛЕЙТ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922695">
            <a:off x="1859508" y="1996156"/>
            <a:ext cx="989012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23" descr="ИНСТРУМЕНТЫ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7743801">
            <a:off x="201068" y="1896526"/>
            <a:ext cx="731226" cy="86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25" descr="вторник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844824"/>
            <a:ext cx="5000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46" descr="мяч ит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25" y="192881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47" descr="мяч ит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8" y="342900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russiasport.ru/sites/default/files/shokolad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5202">
            <a:off x="6370047" y="1982534"/>
            <a:ext cx="976478" cy="603024"/>
          </a:xfrm>
          <a:prstGeom prst="rect">
            <a:avLst/>
          </a:prstGeom>
          <a:noFill/>
        </p:spPr>
      </p:pic>
      <p:pic>
        <p:nvPicPr>
          <p:cNvPr id="25" name="Picture 4" descr="http://itm-katalog.ru/img/maska-dlya-litsa-iz-klubniki-ot-chernih-tochek-510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824"/>
            <a:ext cx="864095" cy="864096"/>
          </a:xfrm>
          <a:prstGeom prst="rect">
            <a:avLst/>
          </a:prstGeom>
          <a:noFill/>
        </p:spPr>
      </p:pic>
      <p:pic>
        <p:nvPicPr>
          <p:cNvPr id="30" name="Picture 4" descr="http://www.lanita.ru/images/ru/91/18658291/kedyi_krossovki_vans_authentic_fig_true_white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700808"/>
            <a:ext cx="1012112" cy="1175356"/>
          </a:xfrm>
          <a:prstGeom prst="rect">
            <a:avLst/>
          </a:prstGeom>
          <a:noFill/>
        </p:spPr>
      </p:pic>
      <p:pic>
        <p:nvPicPr>
          <p:cNvPr id="31" name="Picture 4" descr="http://primdou80.ru/public/users/994/img/happy-sta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0370" y="1916832"/>
            <a:ext cx="753025" cy="720080"/>
          </a:xfrm>
          <a:prstGeom prst="rect">
            <a:avLst/>
          </a:prstGeom>
          <a:noFill/>
        </p:spPr>
      </p:pic>
      <p:pic>
        <p:nvPicPr>
          <p:cNvPr id="21512" name="Picture 8" descr="http://skazkamarket.ru/static/img/0000/0002/3776/23776464.glzge77f97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284984"/>
            <a:ext cx="2016224" cy="2016224"/>
          </a:xfrm>
          <a:prstGeom prst="rect">
            <a:avLst/>
          </a:prstGeom>
          <a:noFill/>
        </p:spPr>
      </p:pic>
      <p:pic>
        <p:nvPicPr>
          <p:cNvPr id="34" name="Picture 8" descr="http://skazkamarket.ru/static/img/0000/0002/3776/23776464.glzge77f97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772816"/>
            <a:ext cx="927720" cy="927720"/>
          </a:xfrm>
          <a:prstGeom prst="rect">
            <a:avLst/>
          </a:prstGeom>
          <a:noFill/>
        </p:spPr>
      </p:pic>
      <p:pic>
        <p:nvPicPr>
          <p:cNvPr id="35" name="Рисунок 25" descr="вторник.pn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284984"/>
            <a:ext cx="1224136" cy="204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://all-minerals.ru/wp-content/uploads/2012/05/rex.g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5422535"/>
            <a:ext cx="1512168" cy="143546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3143250" y="3286125"/>
            <a:ext cx="4929188" cy="2214563"/>
            <a:chOff x="3214678" y="4286256"/>
            <a:chExt cx="4929222" cy="2214578"/>
          </a:xfrm>
          <a:solidFill>
            <a:srgbClr val="92D050"/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14678" y="4286256"/>
              <a:ext cx="4929222" cy="2214578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286380" y="4573984"/>
              <a:ext cx="500066" cy="15696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600" dirty="0">
                  <a:latin typeface="Calibri" pitchFamily="34" charset="0"/>
                </a:rPr>
                <a:t>+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539552" y="3212976"/>
            <a:ext cx="2071687" cy="2141537"/>
            <a:chOff x="571472" y="498013"/>
            <a:chExt cx="2071702" cy="214125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71472" y="642456"/>
              <a:ext cx="2071702" cy="192856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1" name="Рисунок 14" descr="ФЛЕЙТА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3922695">
              <a:off x="609505" y="996926"/>
              <a:ext cx="2141259" cy="1143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2875" y="857250"/>
          <a:ext cx="8858280" cy="1857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Рисунок 18" descr="карен.png"/>
          <p:cNvPicPr>
            <a:picLocks noChangeAspect="1"/>
          </p:cNvPicPr>
          <p:nvPr/>
        </p:nvPicPr>
        <p:blipFill>
          <a:blip r:embed="rId5" cstate="print"/>
          <a:srcRect l="24684" t="18355" r="27496" b="30080"/>
          <a:stretch>
            <a:fillRect/>
          </a:stretch>
        </p:blipFill>
        <p:spPr bwMode="auto">
          <a:xfrm>
            <a:off x="1115616" y="1916832"/>
            <a:ext cx="78581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ФЛЕЙТ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922695">
            <a:off x="1859508" y="1996156"/>
            <a:ext cx="98901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24" descr="ИНСТРУМЕНТЫ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7743801">
            <a:off x="200796" y="1896359"/>
            <a:ext cx="730233" cy="86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26" descr="вторник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844824"/>
            <a:ext cx="5000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41" descr="мяч ит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25" y="192881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russiasport.ru/sites/default/files/shokolad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5202">
            <a:off x="6370048" y="1982534"/>
            <a:ext cx="976478" cy="603024"/>
          </a:xfrm>
          <a:prstGeom prst="rect">
            <a:avLst/>
          </a:prstGeom>
          <a:noFill/>
        </p:spPr>
      </p:pic>
      <p:pic>
        <p:nvPicPr>
          <p:cNvPr id="25" name="Picture 4" descr="http://itm-katalog.ru/img/maska-dlya-litsa-iz-klubniki-ot-chernih-tochek-510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824"/>
            <a:ext cx="864095" cy="864096"/>
          </a:xfrm>
          <a:prstGeom prst="rect">
            <a:avLst/>
          </a:prstGeom>
          <a:noFill/>
        </p:spPr>
      </p:pic>
      <p:pic>
        <p:nvPicPr>
          <p:cNvPr id="28" name="Picture 4" descr="http://www.lanita.ru/images/ru/91/18658291/kedyi_krossovki_vans_authentic_fig_true_white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700808"/>
            <a:ext cx="1008112" cy="1170711"/>
          </a:xfrm>
          <a:prstGeom prst="rect">
            <a:avLst/>
          </a:prstGeom>
          <a:noFill/>
        </p:spPr>
      </p:pic>
      <p:pic>
        <p:nvPicPr>
          <p:cNvPr id="20484" name="Picture 4" descr="http://primdou80.ru/public/users/994/img/happy-sta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0370" y="1916832"/>
            <a:ext cx="753025" cy="720080"/>
          </a:xfrm>
          <a:prstGeom prst="rect">
            <a:avLst/>
          </a:prstGeom>
          <a:noFill/>
        </p:spPr>
      </p:pic>
      <p:pic>
        <p:nvPicPr>
          <p:cNvPr id="30" name="Picture 8" descr="http://skazkamarket.ru/static/img/0000/0002/3776/23776464.glzge77f97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772816"/>
            <a:ext cx="927720" cy="927720"/>
          </a:xfrm>
          <a:prstGeom prst="rect">
            <a:avLst/>
          </a:prstGeom>
          <a:noFill/>
        </p:spPr>
      </p:pic>
      <p:pic>
        <p:nvPicPr>
          <p:cNvPr id="33" name="Рисунок 24" descr="ИНСТРУМЕНТЫ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7743801">
            <a:off x="5932667" y="3518500"/>
            <a:ext cx="1805880" cy="21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18" descr="карен.png"/>
          <p:cNvPicPr>
            <a:picLocks noChangeAspect="1"/>
          </p:cNvPicPr>
          <p:nvPr/>
        </p:nvPicPr>
        <p:blipFill>
          <a:blip r:embed="rId5" cstate="print"/>
          <a:srcRect l="24684" t="18355" r="27496" b="30080"/>
          <a:stretch>
            <a:fillRect/>
          </a:stretch>
        </p:blipFill>
        <p:spPr bwMode="auto">
          <a:xfrm>
            <a:off x="3275856" y="3573016"/>
            <a:ext cx="17939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://all-minerals.ru/wp-content/uploads/2012/05/rex.g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5422535"/>
            <a:ext cx="1512168" cy="1435465"/>
          </a:xfrm>
          <a:prstGeom prst="rect">
            <a:avLst/>
          </a:prstGeom>
          <a:noFill/>
        </p:spPr>
      </p:pic>
      <p:sp>
        <p:nvSpPr>
          <p:cNvPr id="36" name="Овальная выноска 35"/>
          <p:cNvSpPr/>
          <p:nvPr/>
        </p:nvSpPr>
        <p:spPr>
          <a:xfrm rot="1124048">
            <a:off x="1065786" y="5653518"/>
            <a:ext cx="2278657" cy="513987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http://construccionesximjaner.com/fotos/Home_Button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85926" y="5807273"/>
            <a:ext cx="1058074" cy="105072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50390" y="532827"/>
            <a:ext cx="1776467" cy="1220691"/>
            <a:chOff x="142844" y="571480"/>
            <a:chExt cx="2000264" cy="1477108"/>
          </a:xfrm>
        </p:grpSpPr>
        <p:pic>
          <p:nvPicPr>
            <p:cNvPr id="6" name="Picture 14" descr="C:\Users\светлана\Desktop\ииттигпг\Рисунок1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42844" y="571480"/>
              <a:ext cx="2000264" cy="1477108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25"/>
            <p:cNvSpPr txBox="1">
              <a:spLocks noChangeArrowheads="1"/>
            </p:cNvSpPr>
            <p:nvPr/>
          </p:nvSpPr>
          <p:spPr bwMode="auto">
            <a:xfrm>
              <a:off x="162159" y="1026333"/>
              <a:ext cx="1357322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Январь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530085" y="542999"/>
            <a:ext cx="1839885" cy="1205268"/>
            <a:chOff x="2357422" y="571480"/>
            <a:chExt cx="2071702" cy="1457875"/>
          </a:xfrm>
        </p:grpSpPr>
        <p:pic>
          <p:nvPicPr>
            <p:cNvPr id="9" name="Picture 15" descr="C:\Users\светлана\Desktop\ииттигпг\Рисунок2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357422" y="571480"/>
              <a:ext cx="2071702" cy="1457875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TextBox 26"/>
            <p:cNvSpPr txBox="1">
              <a:spLocks noChangeArrowheads="1"/>
            </p:cNvSpPr>
            <p:nvPr/>
          </p:nvSpPr>
          <p:spPr bwMode="auto">
            <a:xfrm>
              <a:off x="2386350" y="578352"/>
              <a:ext cx="1357322" cy="483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mic Sans MS" pitchFamily="66" charset="0"/>
                </a:rPr>
                <a:t>Февраль</a:t>
              </a:r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4770938" y="543123"/>
            <a:ext cx="1718595" cy="1199892"/>
            <a:chOff x="4714876" y="571480"/>
            <a:chExt cx="1934488" cy="1450866"/>
          </a:xfrm>
        </p:grpSpPr>
        <p:pic>
          <p:nvPicPr>
            <p:cNvPr id="12" name="Picture 16" descr="C:\Users\светлана\Desktop\ииттигпг\Рисунок3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714876" y="571480"/>
              <a:ext cx="1934488" cy="1450866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TextBox 27"/>
            <p:cNvSpPr txBox="1">
              <a:spLocks noChangeArrowheads="1"/>
            </p:cNvSpPr>
            <p:nvPr/>
          </p:nvSpPr>
          <p:spPr bwMode="auto">
            <a:xfrm>
              <a:off x="4896215" y="665269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Март</a:t>
              </a: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6850565" y="604984"/>
            <a:ext cx="1839885" cy="1202163"/>
            <a:chOff x="6929454" y="571480"/>
            <a:chExt cx="2071702" cy="1454055"/>
          </a:xfrm>
        </p:grpSpPr>
        <p:pic>
          <p:nvPicPr>
            <p:cNvPr id="15" name="Picture 17" descr="C:\Users\светлана\Desktop\ииттигпг\Рисунок4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6929454" y="571480"/>
              <a:ext cx="2071702" cy="1454055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TextBox 28"/>
            <p:cNvSpPr txBox="1">
              <a:spLocks noChangeArrowheads="1"/>
            </p:cNvSpPr>
            <p:nvPr/>
          </p:nvSpPr>
          <p:spPr bwMode="auto">
            <a:xfrm>
              <a:off x="7039463" y="590474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Апрель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458981" y="2060848"/>
            <a:ext cx="1839884" cy="1189084"/>
            <a:chOff x="71438" y="2721265"/>
            <a:chExt cx="2071670" cy="1437552"/>
          </a:xfrm>
        </p:grpSpPr>
        <p:pic>
          <p:nvPicPr>
            <p:cNvPr id="18" name="Picture 18" descr="C:\Users\светлана\Desktop\ииттигпг\Рисунок5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1438" y="2730057"/>
              <a:ext cx="2071670" cy="1428760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TextBox 29"/>
            <p:cNvSpPr txBox="1">
              <a:spLocks noChangeArrowheads="1"/>
            </p:cNvSpPr>
            <p:nvPr/>
          </p:nvSpPr>
          <p:spPr bwMode="auto">
            <a:xfrm>
              <a:off x="162159" y="2721265"/>
              <a:ext cx="1357322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Май</a:t>
              </a:r>
            </a:p>
          </p:txBody>
        </p: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2589111" y="1983395"/>
            <a:ext cx="1852866" cy="1208972"/>
            <a:chOff x="2342805" y="2714620"/>
            <a:chExt cx="2086319" cy="1461385"/>
          </a:xfrm>
        </p:grpSpPr>
        <p:pic>
          <p:nvPicPr>
            <p:cNvPr id="21" name="Picture 19" descr="C:\Users\светлана\Desktop\ииттигпг\Рисунок6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342805" y="2714620"/>
              <a:ext cx="2086319" cy="1461385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TextBox 30"/>
            <p:cNvSpPr txBox="1">
              <a:spLocks noChangeArrowheads="1"/>
            </p:cNvSpPr>
            <p:nvPr/>
          </p:nvSpPr>
          <p:spPr bwMode="auto">
            <a:xfrm>
              <a:off x="2386350" y="2721202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Июнь</a:t>
              </a:r>
            </a:p>
          </p:txBody>
        </p:sp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4770925" y="1995904"/>
            <a:ext cx="1839856" cy="1218778"/>
            <a:chOff x="4643470" y="2730057"/>
            <a:chExt cx="2071670" cy="1474284"/>
          </a:xfrm>
        </p:grpSpPr>
        <p:pic>
          <p:nvPicPr>
            <p:cNvPr id="24" name="Picture 20" descr="C:\Users\светлана\Desktop\ииттигпг\Рисунок7.jp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4643470" y="2730057"/>
              <a:ext cx="2071670" cy="1474284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5" name="TextBox 31"/>
            <p:cNvSpPr txBox="1">
              <a:spLocks noChangeArrowheads="1"/>
            </p:cNvSpPr>
            <p:nvPr/>
          </p:nvSpPr>
          <p:spPr bwMode="auto">
            <a:xfrm>
              <a:off x="4743804" y="2808615"/>
              <a:ext cx="1357323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Июль</a:t>
              </a:r>
            </a:p>
          </p:txBody>
        </p:sp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6871946" y="1985797"/>
            <a:ext cx="1818504" cy="1207880"/>
            <a:chOff x="6953529" y="2730057"/>
            <a:chExt cx="2047627" cy="1461386"/>
          </a:xfrm>
        </p:grpSpPr>
        <p:pic>
          <p:nvPicPr>
            <p:cNvPr id="27" name="Picture 21" descr="C:\Users\светлана\Desktop\ииттигпг\Рисунок8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6953529" y="2730057"/>
              <a:ext cx="2047627" cy="1461386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8" name="TextBox 32"/>
            <p:cNvSpPr txBox="1">
              <a:spLocks noChangeArrowheads="1"/>
            </p:cNvSpPr>
            <p:nvPr/>
          </p:nvSpPr>
          <p:spPr bwMode="auto">
            <a:xfrm>
              <a:off x="7039463" y="2820859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Август</a:t>
              </a:r>
            </a:p>
          </p:txBody>
        </p:sp>
      </p:grp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467544" y="3428999"/>
            <a:ext cx="1822759" cy="1139201"/>
            <a:chOff x="162159" y="4733937"/>
            <a:chExt cx="2052387" cy="1378098"/>
          </a:xfrm>
        </p:grpSpPr>
        <p:pic>
          <p:nvPicPr>
            <p:cNvPr id="30" name="Picture 22" descr="C:\Users\светлана\Desktop\ииттигпг\Рисунок9.jp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95060" y="4786322"/>
              <a:ext cx="2019486" cy="1325713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TextBox 33"/>
            <p:cNvSpPr txBox="1">
              <a:spLocks noChangeArrowheads="1"/>
            </p:cNvSpPr>
            <p:nvPr/>
          </p:nvSpPr>
          <p:spPr bwMode="auto">
            <a:xfrm>
              <a:off x="162159" y="4733937"/>
              <a:ext cx="1945907" cy="484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Сентябрь</a:t>
              </a:r>
            </a:p>
          </p:txBody>
        </p:sp>
      </p:grpSp>
      <p:grpSp>
        <p:nvGrpSpPr>
          <p:cNvPr id="32" name="Группа 31"/>
          <p:cNvGrpSpPr>
            <a:grpSpLocks/>
          </p:cNvGrpSpPr>
          <p:nvPr/>
        </p:nvGrpSpPr>
        <p:grpSpPr bwMode="auto">
          <a:xfrm>
            <a:off x="2657031" y="3478316"/>
            <a:ext cx="1793512" cy="1116138"/>
            <a:chOff x="2481077" y="4793557"/>
            <a:chExt cx="2019485" cy="1350088"/>
          </a:xfrm>
        </p:grpSpPr>
        <p:pic>
          <p:nvPicPr>
            <p:cNvPr id="33" name="Picture 23" descr="C:\Users\светлана\Desktop\ииттигпг\Рисунок10.jp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2481077" y="4793557"/>
              <a:ext cx="2019485" cy="1350088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4" name="TextBox 34"/>
            <p:cNvSpPr txBox="1">
              <a:spLocks noChangeArrowheads="1"/>
            </p:cNvSpPr>
            <p:nvPr/>
          </p:nvSpPr>
          <p:spPr bwMode="auto">
            <a:xfrm>
              <a:off x="2529226" y="4821006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Октябрь</a:t>
              </a:r>
            </a:p>
          </p:txBody>
        </p:sp>
      </p:grpSp>
      <p:grpSp>
        <p:nvGrpSpPr>
          <p:cNvPr id="35" name="Группа 34"/>
          <p:cNvGrpSpPr>
            <a:grpSpLocks/>
          </p:cNvGrpSpPr>
          <p:nvPr/>
        </p:nvGrpSpPr>
        <p:grpSpPr bwMode="auto">
          <a:xfrm>
            <a:off x="4797006" y="3428998"/>
            <a:ext cx="1805213" cy="1139198"/>
            <a:chOff x="4825355" y="4733940"/>
            <a:chExt cx="2032661" cy="1378095"/>
          </a:xfrm>
        </p:grpSpPr>
        <p:pic>
          <p:nvPicPr>
            <p:cNvPr id="36" name="Picture 24" descr="C:\Users\светлана\Desktop\ииттигпг\Рисунок11.jp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4825355" y="4786322"/>
              <a:ext cx="2032661" cy="1325713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7" name="TextBox 35"/>
            <p:cNvSpPr txBox="1">
              <a:spLocks noChangeArrowheads="1"/>
            </p:cNvSpPr>
            <p:nvPr/>
          </p:nvSpPr>
          <p:spPr bwMode="auto">
            <a:xfrm>
              <a:off x="4896323" y="4733940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Ноябрь</a:t>
              </a:r>
            </a:p>
          </p:txBody>
        </p:sp>
      </p:grpSp>
      <p:grpSp>
        <p:nvGrpSpPr>
          <p:cNvPr id="38" name="Группа 37"/>
          <p:cNvGrpSpPr>
            <a:grpSpLocks/>
          </p:cNvGrpSpPr>
          <p:nvPr/>
        </p:nvGrpSpPr>
        <p:grpSpPr bwMode="auto">
          <a:xfrm>
            <a:off x="6931349" y="3413242"/>
            <a:ext cx="1745107" cy="1095879"/>
            <a:chOff x="7082144" y="4786322"/>
            <a:chExt cx="1964387" cy="1325713"/>
          </a:xfrm>
        </p:grpSpPr>
        <p:pic>
          <p:nvPicPr>
            <p:cNvPr id="39" name="Picture 25" descr="C:\Users\светлана\Desktop\ииттигпг\Рисунок12.jp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7082144" y="4786322"/>
              <a:ext cx="1964387" cy="1325713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0" name="TextBox 36"/>
            <p:cNvSpPr txBox="1">
              <a:spLocks noChangeArrowheads="1"/>
            </p:cNvSpPr>
            <p:nvPr/>
          </p:nvSpPr>
          <p:spPr bwMode="auto">
            <a:xfrm>
              <a:off x="7182240" y="4805386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Декабрь</a:t>
              </a:r>
            </a:p>
          </p:txBody>
        </p:sp>
      </p:grpSp>
      <p:pic>
        <p:nvPicPr>
          <p:cNvPr id="4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304799" y="3071814"/>
            <a:ext cx="272226" cy="27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179512" y="5085184"/>
            <a:ext cx="4283968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0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Какой второй месяц осени?</a:t>
            </a:r>
            <a:endParaRPr lang="ru-RU" sz="20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Овальная выноска 44"/>
          <p:cNvSpPr/>
          <p:nvPr/>
        </p:nvSpPr>
        <p:spPr>
          <a:xfrm rot="19757099" flipH="1">
            <a:off x="4756939" y="5007594"/>
            <a:ext cx="276863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" descr="C:\Евгения\фигня\Buzz-Lightyear-3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377554"/>
            <a:ext cx="1366183" cy="248044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pol4.ru/img/picture/Feb/05/bc626a47c36bb33fde3741d521c1d411/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7913604" cy="4896544"/>
          </a:xfrm>
          <a:prstGeom prst="rect">
            <a:avLst/>
          </a:prstGeom>
          <a:noFill/>
        </p:spPr>
      </p:pic>
      <p:pic>
        <p:nvPicPr>
          <p:cNvPr id="5" name="Picture 4" descr="C:\Евгения\фигня\Buzz-Lightyear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377554"/>
            <a:ext cx="1366183" cy="24804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5373216"/>
            <a:ext cx="2963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Найди 5 отличий</a:t>
            </a:r>
            <a:endParaRPr lang="ru-RU" sz="2800" dirty="0"/>
          </a:p>
        </p:txBody>
      </p:sp>
      <p:sp>
        <p:nvSpPr>
          <p:cNvPr id="7" name="Овальная выноска 6"/>
          <p:cNvSpPr/>
          <p:nvPr/>
        </p:nvSpPr>
        <p:spPr>
          <a:xfrm rot="20220300" flipH="1">
            <a:off x="4612923" y="5079601"/>
            <a:ext cx="276863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63688" y="908720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96136" y="908720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979712" y="170080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84168" y="170080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04248" y="299695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27784" y="299695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07704" y="278092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940152" y="2852936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419872" y="335699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452320" y="335699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construccionesximjaner.com/fotos/Home_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07273"/>
            <a:ext cx="1058074" cy="105072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https://upload.wikimedia.org/wikipedia/commons/4/42/Blue_sky%2C_white-gray_clou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886577"/>
          </a:xfrm>
          <a:prstGeom prst="rect">
            <a:avLst/>
          </a:prstGeom>
          <a:noFill/>
        </p:spPr>
      </p:pic>
      <p:pic>
        <p:nvPicPr>
          <p:cNvPr id="26628" name="Picture 4" descr="http://pixelbrush.ru/uploads/posts/2014-01/1389465837_1-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7032"/>
            <a:ext cx="9144000" cy="3600400"/>
          </a:xfrm>
          <a:prstGeom prst="rect">
            <a:avLst/>
          </a:prstGeom>
          <a:noFill/>
        </p:spPr>
      </p:pic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4788024" y="4797152"/>
            <a:ext cx="877887" cy="714375"/>
            <a:chOff x="4786314" y="4643446"/>
            <a:chExt cx="1214446" cy="1214446"/>
          </a:xfrm>
        </p:grpSpPr>
        <p:pic>
          <p:nvPicPr>
            <p:cNvPr id="17" name="Рисунок 82" descr="желт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6314" y="4643446"/>
              <a:ext cx="12144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Группа 101"/>
            <p:cNvGrpSpPr>
              <a:grpSpLocks/>
            </p:cNvGrpSpPr>
            <p:nvPr/>
          </p:nvGrpSpPr>
          <p:grpSpPr bwMode="auto">
            <a:xfrm>
              <a:off x="5044589" y="4886336"/>
              <a:ext cx="928693" cy="614366"/>
              <a:chOff x="2972887" y="3100386"/>
              <a:chExt cx="928693" cy="614366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3072577" y="3143566"/>
                <a:ext cx="570987" cy="57213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973753" y="3100386"/>
                <a:ext cx="926756" cy="3994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2+5</a:t>
                </a:r>
              </a:p>
            </p:txBody>
          </p:sp>
        </p:grpSp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8143875" y="5500688"/>
            <a:ext cx="928688" cy="785812"/>
            <a:chOff x="7786710" y="5829293"/>
            <a:chExt cx="1214447" cy="1028707"/>
          </a:xfrm>
        </p:grpSpPr>
        <p:pic>
          <p:nvPicPr>
            <p:cNvPr id="27" name="Рисунок 94" descr="0_8192d_3505a892_XL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6710" y="5829293"/>
              <a:ext cx="1071570" cy="1028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Группа 107"/>
            <p:cNvGrpSpPr>
              <a:grpSpLocks/>
            </p:cNvGrpSpPr>
            <p:nvPr/>
          </p:nvGrpSpPr>
          <p:grpSpPr bwMode="auto">
            <a:xfrm>
              <a:off x="8072462" y="6072206"/>
              <a:ext cx="928695" cy="595234"/>
              <a:chOff x="3071802" y="3143248"/>
              <a:chExt cx="928695" cy="595234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3072534" y="3143484"/>
                <a:ext cx="570895" cy="57150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072534" y="3214142"/>
                <a:ext cx="927963" cy="5237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9-7</a:t>
                </a:r>
              </a:p>
            </p:txBody>
          </p:sp>
        </p:grpSp>
      </p:grpSp>
      <p:grpSp>
        <p:nvGrpSpPr>
          <p:cNvPr id="31" name="Группа 30"/>
          <p:cNvGrpSpPr>
            <a:grpSpLocks/>
          </p:cNvGrpSpPr>
          <p:nvPr/>
        </p:nvGrpSpPr>
        <p:grpSpPr bwMode="auto">
          <a:xfrm>
            <a:off x="5220068" y="5805262"/>
            <a:ext cx="756391" cy="785813"/>
            <a:chOff x="5150778" y="5396490"/>
            <a:chExt cx="1071570" cy="1071571"/>
          </a:xfrm>
        </p:grpSpPr>
        <p:pic>
          <p:nvPicPr>
            <p:cNvPr id="32" name="Рисунок 92" descr="розовая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50778" y="5396490"/>
              <a:ext cx="1071570" cy="107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Группа 110"/>
            <p:cNvGrpSpPr>
              <a:grpSpLocks/>
            </p:cNvGrpSpPr>
            <p:nvPr/>
          </p:nvGrpSpPr>
          <p:grpSpPr bwMode="auto">
            <a:xfrm>
              <a:off x="5252794" y="5691072"/>
              <a:ext cx="928832" cy="571504"/>
              <a:chOff x="2895340" y="2690676"/>
              <a:chExt cx="928832" cy="571504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3099369" y="2690676"/>
                <a:ext cx="571244" cy="5715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895340" y="2690676"/>
                <a:ext cx="928832" cy="40048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3+4</a:t>
                </a:r>
              </a:p>
            </p:txBody>
          </p:sp>
        </p:grpSp>
      </p:grp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7092280" y="4221088"/>
            <a:ext cx="979488" cy="857250"/>
            <a:chOff x="7715272" y="4500570"/>
            <a:chExt cx="1188933" cy="1149880"/>
          </a:xfrm>
        </p:grpSpPr>
        <p:pic>
          <p:nvPicPr>
            <p:cNvPr id="42" name="Рисунок 86" descr="цветок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15272" y="4500570"/>
              <a:ext cx="1071570" cy="1149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" name="Группа 116"/>
            <p:cNvGrpSpPr>
              <a:grpSpLocks/>
            </p:cNvGrpSpPr>
            <p:nvPr/>
          </p:nvGrpSpPr>
          <p:grpSpPr bwMode="auto">
            <a:xfrm>
              <a:off x="7975511" y="4786322"/>
              <a:ext cx="928694" cy="571504"/>
              <a:chOff x="3046289" y="3143248"/>
              <a:chExt cx="928694" cy="571504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3071239" y="3142836"/>
                <a:ext cx="572307" cy="57281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046189" y="3215236"/>
                <a:ext cx="928794" cy="4003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6-3</a:t>
                </a:r>
              </a:p>
            </p:txBody>
          </p:sp>
        </p:grpSp>
      </p:grpSp>
      <p:grpSp>
        <p:nvGrpSpPr>
          <p:cNvPr id="56" name="Группа 55"/>
          <p:cNvGrpSpPr>
            <a:grpSpLocks/>
          </p:cNvGrpSpPr>
          <p:nvPr/>
        </p:nvGrpSpPr>
        <p:grpSpPr bwMode="auto">
          <a:xfrm>
            <a:off x="7308304" y="5229200"/>
            <a:ext cx="785812" cy="785813"/>
            <a:chOff x="5143504" y="5857892"/>
            <a:chExt cx="1113249" cy="1071570"/>
          </a:xfrm>
        </p:grpSpPr>
        <p:pic>
          <p:nvPicPr>
            <p:cNvPr id="57" name="Рисунок 134" descr="розовая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43504" y="5857892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8" name="Группа 135"/>
            <p:cNvGrpSpPr>
              <a:grpSpLocks/>
            </p:cNvGrpSpPr>
            <p:nvPr/>
          </p:nvGrpSpPr>
          <p:grpSpPr bwMode="auto">
            <a:xfrm>
              <a:off x="5328058" y="6143644"/>
              <a:ext cx="928695" cy="571504"/>
              <a:chOff x="2970604" y="3143248"/>
              <a:chExt cx="928695" cy="571504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071670" y="3143248"/>
                <a:ext cx="571244" cy="5715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970467" y="3149743"/>
                <a:ext cx="928832" cy="5455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9-4</a:t>
                </a:r>
              </a:p>
            </p:txBody>
          </p:sp>
        </p:grpSp>
      </p:grpSp>
      <p:grpSp>
        <p:nvGrpSpPr>
          <p:cNvPr id="61" name="Группа 60"/>
          <p:cNvGrpSpPr>
            <a:grpSpLocks/>
          </p:cNvGrpSpPr>
          <p:nvPr/>
        </p:nvGrpSpPr>
        <p:grpSpPr bwMode="auto">
          <a:xfrm>
            <a:off x="4214813" y="5429250"/>
            <a:ext cx="928687" cy="857250"/>
            <a:chOff x="7715272" y="4500570"/>
            <a:chExt cx="1127698" cy="1149880"/>
          </a:xfrm>
        </p:grpSpPr>
        <p:pic>
          <p:nvPicPr>
            <p:cNvPr id="62" name="Рисунок 139" descr="цветок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15272" y="4500570"/>
              <a:ext cx="1071570" cy="1149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3" name="Группа 116"/>
            <p:cNvGrpSpPr>
              <a:grpSpLocks/>
            </p:cNvGrpSpPr>
            <p:nvPr/>
          </p:nvGrpSpPr>
          <p:grpSpPr bwMode="auto">
            <a:xfrm>
              <a:off x="7914276" y="4786322"/>
              <a:ext cx="928694" cy="571504"/>
              <a:chOff x="2985054" y="3143248"/>
              <a:chExt cx="928694" cy="571504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3071348" y="3142836"/>
                <a:ext cx="572524" cy="57281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984601" y="3144966"/>
                <a:ext cx="929147" cy="5366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6+1</a:t>
                </a:r>
              </a:p>
            </p:txBody>
          </p:sp>
        </p:grpSp>
      </p:grpSp>
      <p:pic>
        <p:nvPicPr>
          <p:cNvPr id="67" name="Picture 4" descr="http://www.demonews.de/userContent/Games/Toy-Story-Smash-It/Screenshots/20130305191357-ToyStory_SmashIt_jessie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1772816"/>
            <a:ext cx="2900144" cy="5085184"/>
          </a:xfrm>
          <a:prstGeom prst="rect">
            <a:avLst/>
          </a:prstGeom>
          <a:noFill/>
        </p:spPr>
      </p:pic>
      <p:pic>
        <p:nvPicPr>
          <p:cNvPr id="26626" name="Picture 2" descr="http://images.ua.prom.st/257228830_w640_h640_korzinka_dlya___ov_500x50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509120"/>
            <a:ext cx="2808312" cy="2808312"/>
          </a:xfrm>
          <a:prstGeom prst="rect">
            <a:avLst/>
          </a:prstGeom>
          <a:noFill/>
        </p:spPr>
      </p:pic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3563888" y="4509120"/>
            <a:ext cx="852487" cy="671512"/>
            <a:chOff x="3428994" y="4786321"/>
            <a:chExt cx="1115532" cy="1028707"/>
          </a:xfrm>
        </p:grpSpPr>
        <p:pic>
          <p:nvPicPr>
            <p:cNvPr id="12" name="Рисунок 87" descr="0_8192d_3505a892_XL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428994" y="4786321"/>
              <a:ext cx="1071570" cy="1028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Группа 96"/>
            <p:cNvGrpSpPr>
              <a:grpSpLocks/>
            </p:cNvGrpSpPr>
            <p:nvPr/>
          </p:nvGrpSpPr>
          <p:grpSpPr bwMode="auto">
            <a:xfrm>
              <a:off x="3615954" y="5000333"/>
              <a:ext cx="928572" cy="571504"/>
              <a:chOff x="2973012" y="3142945"/>
              <a:chExt cx="928572" cy="571504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3072723" y="3142945"/>
                <a:ext cx="571269" cy="5715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73012" y="3147807"/>
                <a:ext cx="928572" cy="3988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2+6</a:t>
                </a:r>
              </a:p>
            </p:txBody>
          </p:sp>
        </p:grp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3419872" y="5805264"/>
            <a:ext cx="853629" cy="792163"/>
            <a:chOff x="2902269" y="5399824"/>
            <a:chExt cx="1116291" cy="1149880"/>
          </a:xfrm>
        </p:grpSpPr>
        <p:pic>
          <p:nvPicPr>
            <p:cNvPr id="22" name="Рисунок 91" descr="цветок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02269" y="5399824"/>
              <a:ext cx="1071571" cy="1149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Группа 104"/>
            <p:cNvGrpSpPr>
              <a:grpSpLocks/>
            </p:cNvGrpSpPr>
            <p:nvPr/>
          </p:nvGrpSpPr>
          <p:grpSpPr bwMode="auto">
            <a:xfrm>
              <a:off x="3090599" y="5713397"/>
              <a:ext cx="927961" cy="571483"/>
              <a:chOff x="2304781" y="2713001"/>
              <a:chExt cx="927961" cy="571483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2398946" y="2713001"/>
                <a:ext cx="570893" cy="57148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304781" y="2817525"/>
                <a:ext cx="927961" cy="4009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9-1</a:t>
                </a:r>
              </a:p>
            </p:txBody>
          </p:sp>
        </p:grpSp>
      </p:grpSp>
      <p:grpSp>
        <p:nvGrpSpPr>
          <p:cNvPr id="46" name="Группа 45"/>
          <p:cNvGrpSpPr>
            <a:grpSpLocks/>
          </p:cNvGrpSpPr>
          <p:nvPr/>
        </p:nvGrpSpPr>
        <p:grpSpPr bwMode="auto">
          <a:xfrm>
            <a:off x="5652120" y="4293096"/>
            <a:ext cx="853627" cy="785812"/>
            <a:chOff x="6361022" y="4545253"/>
            <a:chExt cx="1117022" cy="1071570"/>
          </a:xfrm>
        </p:grpSpPr>
        <p:pic>
          <p:nvPicPr>
            <p:cNvPr id="47" name="Рисунок 85" descr="розовая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361022" y="4545253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Группа 98"/>
            <p:cNvGrpSpPr>
              <a:grpSpLocks/>
            </p:cNvGrpSpPr>
            <p:nvPr/>
          </p:nvGrpSpPr>
          <p:grpSpPr bwMode="auto">
            <a:xfrm>
              <a:off x="6549473" y="4839834"/>
              <a:ext cx="928571" cy="571504"/>
              <a:chOff x="2691821" y="3125322"/>
              <a:chExt cx="928571" cy="571504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2786052" y="3125322"/>
                <a:ext cx="571269" cy="5715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691821" y="3125322"/>
                <a:ext cx="928571" cy="5455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5+3</a:t>
                </a:r>
              </a:p>
            </p:txBody>
          </p:sp>
        </p:grp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5940152" y="5229200"/>
            <a:ext cx="842963" cy="785813"/>
            <a:chOff x="7786710" y="5829293"/>
            <a:chExt cx="1103076" cy="1028707"/>
          </a:xfrm>
        </p:grpSpPr>
        <p:pic>
          <p:nvPicPr>
            <p:cNvPr id="52" name="Рисунок 129" descr="0_8192d_3505a892_XL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6710" y="5829293"/>
              <a:ext cx="1071570" cy="1028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3" name="Группа 107"/>
            <p:cNvGrpSpPr>
              <a:grpSpLocks/>
            </p:cNvGrpSpPr>
            <p:nvPr/>
          </p:nvGrpSpPr>
          <p:grpSpPr bwMode="auto">
            <a:xfrm>
              <a:off x="7961092" y="6072206"/>
              <a:ext cx="928694" cy="595234"/>
              <a:chOff x="2960432" y="3143248"/>
              <a:chExt cx="928694" cy="595234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3072724" y="3143485"/>
                <a:ext cx="571274" cy="57150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960547" y="3214144"/>
                <a:ext cx="928579" cy="5237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3+5</a:t>
                </a:r>
              </a:p>
            </p:txBody>
          </p:sp>
        </p:grpSp>
      </p:grpSp>
      <p:grpSp>
        <p:nvGrpSpPr>
          <p:cNvPr id="36" name="Группа 35"/>
          <p:cNvGrpSpPr>
            <a:grpSpLocks/>
          </p:cNvGrpSpPr>
          <p:nvPr/>
        </p:nvGrpSpPr>
        <p:grpSpPr bwMode="auto">
          <a:xfrm>
            <a:off x="6588224" y="5805264"/>
            <a:ext cx="928687" cy="857250"/>
            <a:chOff x="6286512" y="5715016"/>
            <a:chExt cx="1214446" cy="1214446"/>
          </a:xfrm>
        </p:grpSpPr>
        <p:pic>
          <p:nvPicPr>
            <p:cNvPr id="37" name="Рисунок 93" descr="желт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86512" y="5715016"/>
              <a:ext cx="12144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" name="Группа 113"/>
            <p:cNvGrpSpPr>
              <a:grpSpLocks/>
            </p:cNvGrpSpPr>
            <p:nvPr/>
          </p:nvGrpSpPr>
          <p:grpSpPr bwMode="auto">
            <a:xfrm>
              <a:off x="6562059" y="6000768"/>
              <a:ext cx="928694" cy="571504"/>
              <a:chOff x="2990159" y="3143248"/>
              <a:chExt cx="928694" cy="571504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3071680" y="3143115"/>
                <a:ext cx="570893" cy="57123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90716" y="3215082"/>
                <a:ext cx="927963" cy="4003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1+7</a:t>
                </a:r>
              </a:p>
            </p:txBody>
          </p:sp>
        </p:grpSp>
      </p:grpSp>
      <p:sp>
        <p:nvSpPr>
          <p:cNvPr id="70" name="Прямоугольник 69"/>
          <p:cNvSpPr/>
          <p:nvPr/>
        </p:nvSpPr>
        <p:spPr>
          <a:xfrm>
            <a:off x="899592" y="332656"/>
            <a:ext cx="6912768" cy="954107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2800" b="1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Джесси</a:t>
            </a:r>
            <a:r>
              <a:rPr lang="ru-RU" sz="28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собрать цветы. Нажимай на те цветы, где ответ примера будет 8</a:t>
            </a:r>
            <a:endParaRPr lang="ru-RU" sz="2800" dirty="0"/>
          </a:p>
        </p:txBody>
      </p:sp>
      <p:sp>
        <p:nvSpPr>
          <p:cNvPr id="73" name="Овальная выноска 72"/>
          <p:cNvSpPr/>
          <p:nvPr/>
        </p:nvSpPr>
        <p:spPr>
          <a:xfrm rot="970042">
            <a:off x="1978907" y="2371749"/>
            <a:ext cx="2881105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025E-6 C -0.01336 0.00138 -0.0276 3.33025E-6 -0.03993 0.00532 C -0.05451 0.01156 -0.0684 0.02243 -0.0835 0.02705 C -0.08524 0.02821 -0.08732 0.02891 -0.08906 0.03076 C -0.09045 0.03237 -0.09062 0.03492 -0.09253 0.03631 C -0.09722 0.03954 -0.10364 0.03885 -0.10885 0.04162 C -0.12065 0.04741 -0.13281 0.05249 -0.14496 0.05804 C -0.15572 0.06267 -0.15295 0.06221 -0.16319 0.07261 C -0.1651 0.07446 -0.16875 0.07817 -0.16875 0.07817 C -0.17239 0.08996 -0.18472 0.09944 -0.19045 0.11077 C -0.19565 0.12118 -0.19548 0.13413 -0.1993 0.14523 C -0.20225 0.16235 -0.2019 0.18316 -0.21197 0.19796 C -0.19166 0.19842 -0.171 0.19866 -0.15052 0.19981 C -0.14809 0.19981 -0.14513 0.19981 -0.14322 0.20166 C -0.1401 0.20397 -0.1401 0.20906 -0.13784 0.21253 C -0.13559 0.21947 -0.13229 0.2271 -0.13229 0.2345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9408E-6 C -0.02761 -0.01063 -0.05799 -0.00555 -0.08629 -0.00416 C -0.0908 -0.00208 -0.09549 -3.9408E-6 -0.1 0.00209 C -0.10156 0.00278 -0.10469 0.00417 -0.10469 0.00417 " pathEditMode="relative" ptsTypes="fff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7086E-6 C -0.00312 -0.0007 -0.00608 -0.00255 -0.0092 -0.00208 C -0.01267 -0.00162 -0.0151 0.00301 -0.0184 0.00416 C -0.02986 0.00832 -0.0408 0.01526 -0.05226 0.0185 C -0.06059 0.02405 -0.06094 0.02474 -0.0724 0.02868 C -0.07847 0.03076 -0.0908 0.03492 -0.0908 0.03515 C -0.10955 0.04741 -0.12899 0.05897 -0.14931 0.06568 C -0.15608 0.07239 -0.16424 0.07632 -0.1724 0.08002 C -0.18108 0.08811 -0.17257 0.08094 -0.18611 0.08811 C -0.19462 0.09251 -0.19826 0.09852 -0.20764 0.10245 C -0.22795 0.12049 -0.24931 0.13807 -0.27378 0.14362 C -0.29028 0.15425 -0.30469 0.15425 -0.32309 0.15587 C -0.35035 0.16651 -0.31111 0.15217 -0.35851 0.16397 C -0.36788 0.16628 -0.3783 0.17183 -0.38767 0.17437 C -0.39323 0.17599 -0.39913 0.17669 -0.40469 0.17831 C -0.40781 0.17923 -0.41389 0.18247 -0.41389 0.1827 C -0.4191 0.18964 -0.41979 0.19334 -0.42153 0.20305 C -0.42101 0.20837 -0.4224 0.21485 -0.41997 0.21924 C -0.41701 0.22502 -0.40347 0.2234 -0.4 0.2234 " pathEditMode="relative" rAng="0" ptsTypes="ffffffffffffffffff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1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61425E-6 C -0.06927 0.00069 -0.13837 0.00069 -0.20764 0.00208 C -0.225 0.00231 -0.24358 0.01572 -0.26146 0.0185 C -0.28299 0.02566 -0.30556 0.02543 -0.32761 0.02682 C -0.36268 0.03515 -0.39827 0.03399 -0.43386 0.037 C -0.44497 0.03908 -0.45521 0.04347 -0.46615 0.04717 C -0.46875 0.05735 -0.4691 0.06475 -0.47691 0.06984 " pathEditMode="relative" ptsTypes="ffffffA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30805E-6 C -0.00209 0.00346 -0.00348 0.00763 -0.00608 0.01017 C -0.0125 0.01618 -0.02431 0.01826 -0.03229 0.02035 C -0.16407 0.01965 -0.29584 0.01965 -0.42761 0.01826 C -0.44236 0.01803 -0.46077 0.00924 -0.47535 0.00393 C -0.48143 0.00161 -0.49375 -0.00209 -0.49375 -0.00209 C -0.50122 -0.00879 -0.5099 -0.00879 -0.51841 -0.01226 C -0.53195 -0.02429 -0.55122 -0.02151 -0.56615 -0.02267 C -0.58038 -0.02915 -0.5691 -0.02475 -0.60157 -0.02475 " pathEditMode="relative" ptsTypes="ffffffff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99592" y="0"/>
            <a:ext cx="3024336" cy="3024336"/>
          </a:xfrm>
          <a:prstGeom prst="rect">
            <a:avLst/>
          </a:prstGeom>
          <a:noFill/>
        </p:spPr>
      </p:pic>
      <p:pic>
        <p:nvPicPr>
          <p:cNvPr id="7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-171400"/>
            <a:ext cx="3024336" cy="3024336"/>
          </a:xfrm>
          <a:prstGeom prst="rect">
            <a:avLst/>
          </a:prstGeom>
          <a:noFill/>
        </p:spPr>
      </p:pic>
      <p:pic>
        <p:nvPicPr>
          <p:cNvPr id="8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700808"/>
            <a:ext cx="2495128" cy="2495128"/>
          </a:xfrm>
          <a:prstGeom prst="rect">
            <a:avLst/>
          </a:prstGeom>
          <a:noFill/>
        </p:spPr>
      </p:pic>
      <p:pic>
        <p:nvPicPr>
          <p:cNvPr id="9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628800"/>
            <a:ext cx="2054696" cy="2054696"/>
          </a:xfrm>
          <a:prstGeom prst="rect">
            <a:avLst/>
          </a:prstGeom>
          <a:noFill/>
        </p:spPr>
      </p:pic>
      <p:pic>
        <p:nvPicPr>
          <p:cNvPr id="10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75648" y="2420888"/>
            <a:ext cx="3168352" cy="3024336"/>
          </a:xfrm>
          <a:prstGeom prst="rect">
            <a:avLst/>
          </a:prstGeom>
          <a:noFill/>
        </p:spPr>
      </p:pic>
      <p:pic>
        <p:nvPicPr>
          <p:cNvPr id="11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9664" y="188640"/>
            <a:ext cx="3024336" cy="3024336"/>
          </a:xfrm>
          <a:prstGeom prst="rect">
            <a:avLst/>
          </a:prstGeom>
          <a:noFill/>
        </p:spPr>
      </p:pic>
      <p:pic>
        <p:nvPicPr>
          <p:cNvPr id="25604" name="Picture 4" descr="http://www.demonews.de/userContent/Games/Toy-Story-Smash-It/Screenshots/20130305191357-ToyStory_SmashIt_jessi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48964"/>
            <a:ext cx="1944216" cy="34090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979712" y="4365104"/>
            <a:ext cx="3027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Сосчитай шляпы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5157192"/>
            <a:ext cx="100811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5157192"/>
            <a:ext cx="100811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5157192"/>
            <a:ext cx="100811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 rot="970042">
            <a:off x="1114810" y="3235846"/>
            <a:ext cx="2881105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http://construccionesximjaner.com/fotos/Home_Button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85926" y="5807273"/>
            <a:ext cx="1058074" cy="1050727"/>
          </a:xfrm>
          <a:prstGeom prst="rect">
            <a:avLst/>
          </a:prstGeom>
          <a:noFill/>
        </p:spPr>
      </p:pic>
      <p:pic>
        <p:nvPicPr>
          <p:cNvPr id="6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564904"/>
            <a:ext cx="2295872" cy="22958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 rot="1568875">
            <a:off x="4860032" y="332656"/>
            <a:ext cx="3672408" cy="2115616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989301">
            <a:off x="5161301" y="1042651"/>
            <a:ext cx="3175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КОНЕЦ ИГРЫ!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167150">
            <a:off x="2643463" y="3893589"/>
            <a:ext cx="5255467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ИГРАТЬ</a:t>
            </a:r>
            <a:endParaRPr lang="ru-RU" sz="48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Pla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19000">
            <a:off x="4428717" y="4481003"/>
            <a:ext cx="2232248" cy="223224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Евгения\фигня\2f87f203-8686-4673-a08c-65561c25294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916832"/>
            <a:ext cx="4392488" cy="3294366"/>
          </a:xfrm>
          <a:prstGeom prst="rect">
            <a:avLst/>
          </a:prstGeom>
          <a:noFill/>
        </p:spPr>
      </p:pic>
      <p:pic>
        <p:nvPicPr>
          <p:cNvPr id="6" name="Рисунок 5" descr="im40103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68560" y="1124744"/>
            <a:ext cx="3059832" cy="4983739"/>
          </a:xfrm>
          <a:prstGeom prst="rect">
            <a:avLst/>
          </a:prstGeom>
        </p:spPr>
      </p:pic>
      <p:pic>
        <p:nvPicPr>
          <p:cNvPr id="8" name="Рисунок 7" descr="Toy-Story-Jessie-PNG-Imag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295846" flipH="1">
            <a:off x="6655667" y="871114"/>
            <a:ext cx="2625589" cy="4902564"/>
          </a:xfrm>
          <a:prstGeom prst="rect">
            <a:avLst/>
          </a:prstGeom>
        </p:spPr>
      </p:pic>
      <p:pic>
        <p:nvPicPr>
          <p:cNvPr id="1028" name="Picture 4" descr="C:\Евгения\фигня\Buzz-Lightyear-3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700808"/>
            <a:ext cx="2470719" cy="44858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0" y="0"/>
            <a:ext cx="5255467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32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кем будешь играть?</a:t>
            </a:r>
          </a:p>
          <a:p>
            <a:pPr algn="ctr">
              <a:buNone/>
            </a:pPr>
            <a:r>
              <a:rPr lang="ru-RU" sz="32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Выбери персонажа</a:t>
            </a:r>
            <a:endParaRPr lang="ru-RU" sz="32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Евгения\фигня\71241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3492825"/>
            <a:ext cx="2376264" cy="33651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042085">
            <a:off x="6444869" y="2067093"/>
            <a:ext cx="2088232" cy="18002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308884">
            <a:off x="7556779" y="4989335"/>
            <a:ext cx="792088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885041">
            <a:off x="2306277" y="1965718"/>
            <a:ext cx="1080120" cy="10081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923928" y="836712"/>
            <a:ext cx="1296144" cy="1512168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74629">
            <a:off x="3440809" y="4716156"/>
            <a:ext cx="720080" cy="576064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20673354">
            <a:off x="3973599" y="3255965"/>
            <a:ext cx="2808312" cy="2376264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08104" y="5733256"/>
            <a:ext cx="936104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897128">
            <a:off x="5755223" y="196128"/>
            <a:ext cx="1728192" cy="158417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88640"/>
            <a:ext cx="6156176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 Найди все треугольники</a:t>
            </a:r>
            <a:endParaRPr lang="ru-RU" sz="28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764704"/>
            <a:ext cx="4104456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Найди фигуры желтого цвета</a:t>
            </a:r>
            <a:endParaRPr lang="ru-RU" sz="28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 rot="621804">
            <a:off x="1027699" y="3105439"/>
            <a:ext cx="268560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7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mypet-online.ru/static/hello-pet-395817e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5157192"/>
            <a:ext cx="1368152" cy="1368152"/>
          </a:xfrm>
          <a:prstGeom prst="rect">
            <a:avLst/>
          </a:prstGeom>
          <a:noFill/>
        </p:spPr>
      </p:pic>
      <p:pic>
        <p:nvPicPr>
          <p:cNvPr id="1036" name="Picture 12" descr="http://static.tehnosila.ru/images/item/o/2016-01/06/Zya8lrK0O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-387424"/>
            <a:ext cx="2016223" cy="2016223"/>
          </a:xfrm>
          <a:prstGeom prst="rect">
            <a:avLst/>
          </a:prstGeom>
          <a:noFill/>
        </p:spPr>
      </p:pic>
      <p:pic>
        <p:nvPicPr>
          <p:cNvPr id="1034" name="Picture 10" descr="http://www.toyzez.ru/published/publicdata/TOYZEZRWA/attachments/SC/products_pictures/81Rs8bnaj3L._SL1500__en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9FE"/>
              </a:clrFrom>
              <a:clrTo>
                <a:srgbClr val="F6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29498">
            <a:off x="4355976" y="2780928"/>
            <a:ext cx="2110579" cy="1224136"/>
          </a:xfrm>
          <a:prstGeom prst="rect">
            <a:avLst/>
          </a:prstGeom>
          <a:noFill/>
        </p:spPr>
      </p:pic>
      <p:pic>
        <p:nvPicPr>
          <p:cNvPr id="1032" name="Picture 8" descr="http://www.detskijmagazin.ru/wa-data/public/shop/products/37/86/8637/images/23018/23018.10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0"/>
            <a:ext cx="1872208" cy="1404156"/>
          </a:xfrm>
          <a:prstGeom prst="rect">
            <a:avLst/>
          </a:prstGeom>
          <a:noFill/>
        </p:spPr>
      </p:pic>
      <p:pic>
        <p:nvPicPr>
          <p:cNvPr id="1028" name="Picture 4" descr="http://dostochka.com/img/items/lava/begemotik-s-dekorativnymi-pyatkami-muzykalnyy-19-5-sm-l8669/begemotik-s-dekorativnymi-pyatkami-muzykalnyy-19-5-sm-l866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2983">
            <a:off x="7308304" y="1628800"/>
            <a:ext cx="1504820" cy="2016224"/>
          </a:xfrm>
          <a:prstGeom prst="rect">
            <a:avLst/>
          </a:prstGeom>
          <a:noFill/>
        </p:spPr>
      </p:pic>
      <p:pic>
        <p:nvPicPr>
          <p:cNvPr id="1030" name="Picture 6" descr="http://keep-memories.ru/wa-data/public/shop/products/06/05/20506/images/17373/17373.750x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48680"/>
            <a:ext cx="2664296" cy="2664296"/>
          </a:xfrm>
          <a:prstGeom prst="rect">
            <a:avLst/>
          </a:prstGeom>
          <a:noFill/>
        </p:spPr>
      </p:pic>
      <p:pic>
        <p:nvPicPr>
          <p:cNvPr id="1026" name="Picture 2" descr="http://antresol24.ru/wp-content/uploads/2016/07/0_8689a_f1d1ad1e_orig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1115616" y="4049689"/>
            <a:ext cx="3658576" cy="2808311"/>
          </a:xfrm>
          <a:prstGeom prst="rect">
            <a:avLst/>
          </a:prstGeom>
          <a:noFill/>
        </p:spPr>
      </p:pic>
      <p:pic>
        <p:nvPicPr>
          <p:cNvPr id="9" name="Picture 2" descr="http://antresol24.ru/wp-content/uploads/2016/07/0_8689a_f1d1ad1e_orig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0070C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5485424" y="4049689"/>
            <a:ext cx="3658576" cy="2808311"/>
          </a:xfrm>
          <a:prstGeom prst="rect">
            <a:avLst/>
          </a:prstGeom>
          <a:noFill/>
        </p:spPr>
      </p:pic>
      <p:pic>
        <p:nvPicPr>
          <p:cNvPr id="10" name="Picture 2" descr="C:\Евгения\фигня\712415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3492826"/>
            <a:ext cx="2376264" cy="3365175"/>
          </a:xfrm>
          <a:prstGeom prst="rect">
            <a:avLst/>
          </a:prstGeom>
          <a:noFill/>
        </p:spPr>
      </p:pic>
      <p:pic>
        <p:nvPicPr>
          <p:cNvPr id="17" name="Picture 6" descr="http://keep-memories.ru/wa-data/public/shop/products/06/05/20506/images/17373/17373.750x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437112"/>
            <a:ext cx="1584176" cy="1584176"/>
          </a:xfrm>
          <a:prstGeom prst="rect">
            <a:avLst/>
          </a:prstGeom>
          <a:noFill/>
        </p:spPr>
      </p:pic>
      <p:pic>
        <p:nvPicPr>
          <p:cNvPr id="12" name="Picture 4" descr="http://dostochka.com/img/items/lava/begemotik-s-dekorativnymi-pyatkami-muzykalnyy-19-5-sm-l8669/begemotik-s-dekorativnymi-pyatkami-muzykalnyy-19-5-sm-l866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437112"/>
            <a:ext cx="806154" cy="1080120"/>
          </a:xfrm>
          <a:prstGeom prst="rect">
            <a:avLst/>
          </a:prstGeom>
          <a:noFill/>
        </p:spPr>
      </p:pic>
      <p:pic>
        <p:nvPicPr>
          <p:cNvPr id="13" name="Picture 8" descr="http://www.detskijmagazin.ru/wa-data/public/shop/products/37/86/8637/images/23018/23018.10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653136"/>
            <a:ext cx="960107" cy="720080"/>
          </a:xfrm>
          <a:prstGeom prst="rect">
            <a:avLst/>
          </a:prstGeom>
          <a:noFill/>
        </p:spPr>
      </p:pic>
      <p:pic>
        <p:nvPicPr>
          <p:cNvPr id="14" name="Picture 12" descr="http://static.tehnosila.ru/images/item/o/2016-01/06/Zya8lrK0O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653136"/>
            <a:ext cx="1224136" cy="1224136"/>
          </a:xfrm>
          <a:prstGeom prst="rect">
            <a:avLst/>
          </a:prstGeom>
          <a:noFill/>
        </p:spPr>
      </p:pic>
      <p:pic>
        <p:nvPicPr>
          <p:cNvPr id="15" name="Picture 10" descr="http://www.toyzez.ru/published/publicdata/TOYZEZRWA/attachments/SC/products_pictures/81Rs8bnaj3L._SL1500__en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9FE"/>
              </a:clrFrom>
              <a:clrTo>
                <a:srgbClr val="F6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653136"/>
            <a:ext cx="1365669" cy="792088"/>
          </a:xfrm>
          <a:prstGeom prst="rect">
            <a:avLst/>
          </a:prstGeom>
          <a:noFill/>
        </p:spPr>
      </p:pic>
      <p:pic>
        <p:nvPicPr>
          <p:cNvPr id="16" name="Picture 14" descr="https://mypet-online.ru/static/hello-pet-395817e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293096"/>
            <a:ext cx="783704" cy="783704"/>
          </a:xfrm>
          <a:prstGeom prst="rect">
            <a:avLst/>
          </a:prstGeom>
          <a:noFill/>
        </p:spPr>
      </p:pic>
      <p:pic>
        <p:nvPicPr>
          <p:cNvPr id="2" name="Picture 2" descr="http://www.99hdwallpaper.com/teddy-bear/wallpapers/red-teddy-bear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88640"/>
            <a:ext cx="1368152" cy="1368152"/>
          </a:xfrm>
          <a:prstGeom prst="rect">
            <a:avLst/>
          </a:prstGeom>
          <a:noFill/>
        </p:spPr>
      </p:pic>
      <p:pic>
        <p:nvPicPr>
          <p:cNvPr id="3" name="Picture 4" descr="http://www.petrushka-igrushka.ru/admin/pictures/500605b-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22403">
            <a:off x="3449072" y="1225953"/>
            <a:ext cx="1742651" cy="174265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370790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4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 Собери игрушки в зеленую коробку. Игрушки такого же цвета как и коробка.</a:t>
            </a:r>
            <a:endParaRPr lang="ru-RU" sz="24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556792"/>
            <a:ext cx="4067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Собери игрушки в синюю коробку. Игрушки такого же цвета как и коробка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 rot="621804">
            <a:off x="1027699" y="3105439"/>
            <a:ext cx="268560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0568" y="188640"/>
            <a:ext cx="2976331" cy="2232248"/>
          </a:xfrm>
          <a:prstGeom prst="rect">
            <a:avLst/>
          </a:prstGeom>
          <a:noFill/>
        </p:spPr>
      </p:pic>
      <p:pic>
        <p:nvPicPr>
          <p:cNvPr id="5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620688"/>
            <a:ext cx="2400266" cy="1800200"/>
          </a:xfrm>
          <a:prstGeom prst="rect">
            <a:avLst/>
          </a:prstGeom>
          <a:noFill/>
        </p:spPr>
      </p:pic>
      <p:pic>
        <p:nvPicPr>
          <p:cNvPr id="6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908720"/>
            <a:ext cx="2007841" cy="1505881"/>
          </a:xfrm>
          <a:prstGeom prst="rect">
            <a:avLst/>
          </a:prstGeom>
          <a:noFill/>
        </p:spPr>
      </p:pic>
      <p:pic>
        <p:nvPicPr>
          <p:cNvPr id="8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348880"/>
            <a:ext cx="2496277" cy="1872208"/>
          </a:xfrm>
          <a:prstGeom prst="rect">
            <a:avLst/>
          </a:prstGeom>
          <a:noFill/>
        </p:spPr>
      </p:pic>
      <p:pic>
        <p:nvPicPr>
          <p:cNvPr id="9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060848"/>
            <a:ext cx="2952328" cy="2214246"/>
          </a:xfrm>
          <a:prstGeom prst="rect">
            <a:avLst/>
          </a:prstGeom>
          <a:noFill/>
        </p:spPr>
      </p:pic>
      <p:pic>
        <p:nvPicPr>
          <p:cNvPr id="10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5" y="4221088"/>
            <a:ext cx="2880320" cy="2160240"/>
          </a:xfrm>
          <a:prstGeom prst="rect">
            <a:avLst/>
          </a:prstGeom>
          <a:noFill/>
        </p:spPr>
      </p:pic>
      <p:pic>
        <p:nvPicPr>
          <p:cNvPr id="11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1" y="4844871"/>
            <a:ext cx="1944216" cy="1458162"/>
          </a:xfrm>
          <a:prstGeom prst="rect">
            <a:avLst/>
          </a:prstGeom>
          <a:noFill/>
        </p:spPr>
      </p:pic>
      <p:pic>
        <p:nvPicPr>
          <p:cNvPr id="12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581128"/>
            <a:ext cx="2304255" cy="1728192"/>
          </a:xfrm>
          <a:prstGeom prst="rect">
            <a:avLst/>
          </a:prstGeom>
          <a:noFill/>
        </p:spPr>
      </p:pic>
      <p:pic>
        <p:nvPicPr>
          <p:cNvPr id="13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7" y="5085184"/>
            <a:ext cx="1621002" cy="1215752"/>
          </a:xfrm>
          <a:prstGeom prst="rect">
            <a:avLst/>
          </a:prstGeom>
          <a:noFill/>
        </p:spPr>
      </p:pic>
      <p:pic>
        <p:nvPicPr>
          <p:cNvPr id="14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229200"/>
            <a:ext cx="1368152" cy="1026114"/>
          </a:xfrm>
          <a:prstGeom prst="rect">
            <a:avLst/>
          </a:prstGeom>
          <a:noFill/>
        </p:spPr>
      </p:pic>
      <p:pic>
        <p:nvPicPr>
          <p:cNvPr id="15" name="Picture 2" descr="C:\Евгения\фигня\712415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3492826"/>
            <a:ext cx="2376264" cy="336517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652120" y="188640"/>
            <a:ext cx="349188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4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Посчитай матрешек. Найди ряд, в котором только три матрешки</a:t>
            </a:r>
            <a:endParaRPr lang="ru-RU" sz="24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 rot="1582344">
            <a:off x="1108333" y="3185481"/>
            <a:ext cx="268560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construccionesximjaner.com/fotos/Home_Butto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5807273"/>
            <a:ext cx="1058074" cy="105072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-minerals.ru/wp-content/uploads/2012/05/rex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221088"/>
            <a:ext cx="2628900" cy="2495551"/>
          </a:xfrm>
          <a:prstGeom prst="rect">
            <a:avLst/>
          </a:prstGeom>
          <a:noFill/>
        </p:spPr>
      </p:pic>
      <p:pic>
        <p:nvPicPr>
          <p:cNvPr id="6" name="Рисунок 5" descr="3435_kompaktnoe_hranenie_korobka_kusine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348880"/>
            <a:ext cx="2952328" cy="2952328"/>
          </a:xfrm>
          <a:prstGeom prst="rect">
            <a:avLst/>
          </a:prstGeom>
        </p:spPr>
      </p:pic>
      <p:pic>
        <p:nvPicPr>
          <p:cNvPr id="7" name="Рисунок 6" descr="3435_kompaktnoe_hranenie_korobka_kusine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2492896"/>
            <a:ext cx="1944216" cy="1944216"/>
          </a:xfrm>
          <a:prstGeom prst="rect">
            <a:avLst/>
          </a:prstGeom>
        </p:spPr>
      </p:pic>
      <p:pic>
        <p:nvPicPr>
          <p:cNvPr id="8" name="Рисунок 7" descr="3435_kompaktnoe_hranenie_korobka_kusine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2636912"/>
            <a:ext cx="1152128" cy="1152128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20472329">
            <a:off x="6115410" y="513054"/>
            <a:ext cx="1872208" cy="184482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978495">
            <a:off x="2806495" y="357400"/>
            <a:ext cx="1625618" cy="174212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123728" y="404664"/>
            <a:ext cx="648072" cy="648072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20896898">
            <a:off x="433894" y="625316"/>
            <a:ext cx="1291435" cy="121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692696"/>
            <a:ext cx="1080120" cy="93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7544" y="2348880"/>
            <a:ext cx="504056" cy="50405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589240"/>
            <a:ext cx="4283968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0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Сложи все цифры  </a:t>
            </a:r>
            <a:r>
              <a:rPr lang="ru-RU" sz="32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ru-RU" sz="28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коробки по размеру</a:t>
            </a:r>
            <a:endParaRPr lang="ru-RU" sz="20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 rot="19757099" flipH="1">
            <a:off x="5405011" y="4143496"/>
            <a:ext cx="276863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1073 C -0.1493 0.10962 -0.09062 0.10175 -0.14809 0.11748 C -0.15382 0.12141 -0.15885 0.12719 -0.16493 0.12974 C -0.20069 0.14431 -0.24045 0.13806 -0.27726 0.14199 C -0.33733 0.14084 -0.3559 0.13968 -0.40347 0.13598 C -0.41858 0.1376 -0.44583 0.13321 -0.46042 0.15032 C -0.46684 0.15795 -0.47274 0.16674 -0.47882 0.17483 C -0.48142 0.1783 -0.48802 0.18316 -0.48802 0.18339 C -0.49288 0.19264 -0.50104 0.1975 -0.50816 0.20351 C -0.52361 0.21646 -0.51354 0.21161 -0.52344 0.21577 C -0.53889 0.22941 -0.55608 0.23982 -0.57274 0.25069 C -0.5783 0.25439 -0.58958 0.26087 -0.58958 0.2611 C -0.59965 0.27451 -0.59479 0.27104 -0.60191 0.2752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4.04255E-6 C 0.00815 0.00069 0.01649 0.00069 0.02465 0.00208 C 0.04982 0.00648 0.0743 0.02544 0.09843 0.03492 C 0.11093 0.03978 0.12465 0.04117 0.13697 0.04718 C 0.14687 0.05204 0.15277 0.05712 0.16319 0.05944 C 0.17482 0.07007 0.19392 0.07979 0.20781 0.0821 C 0.22308 0.08904 0.23801 0.09505 0.25381 0.09852 C 0.27117 0.10685 0.28888 0.11124 0.30624 0.11887 C 0.30954 0.12026 0.31215 0.12373 0.31544 0.12512 C 0.31996 0.1272 0.32482 0.12743 0.32933 0.12928 C 0.34374 0.13529 0.35746 0.142 0.37239 0.14547 C 0.38263 0.15102 0.38159 0.15541 0.39079 0.16397 C 0.39478 0.16767 0.40312 0.17438 0.40312 0.17438 C 0.40902 0.18571 0.41649 0.19288 0.41996 0.20698 C 0.4236 0.22155 0.4243 0.23705 0.43072 0.25 C 0.43333 0.26711 0.43853 0.28377 0.43853 0.30134 " pathEditMode="relative" ptsTypes="fffffffffff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4524E-7 C 0.01077 0.00208 0.0217 0.00255 0.03229 0.00601 C 0.04809 0.01133 0.06389 0.02035 0.07986 0.02452 C 0.11719 0.03446 0.07587 0.01758 0.11528 0.03076 C 0.16406 0.04695 0.10434 0.03215 0.15226 0.04302 C 0.15886 0.04649 0.16545 0.05065 0.17222 0.05319 C 0.17778 0.05527 0.18368 0.05504 0.18924 0.05736 C 0.20729 0.06476 0.22396 0.07586 0.24306 0.07979 C 0.25382 0.08534 0.25608 0.08603 0.26615 0.09228 C 0.27483 0.0976 0.27986 0.10407 0.28924 0.10662 C 0.30226 0.12049 0.31771 0.13044 0.33229 0.14131 C 0.33577 0.14385 0.3382 0.14871 0.34149 0.15171 C 0.36129 0.16998 0.38351 0.18548 0.40452 0.20074 C 0.42674 0.21693 0.38837 0.19473 0.42153 0.21508 C 0.45226 0.23404 0.41493 0.2093 0.43681 0.22132 C 0.4474 0.22711 0.45747 0.2352 0.46771 0.24191 C 0.47465 0.24653 0.47795 0.25856 0.48455 0.26434 C 0.49844 0.29209 0.47761 0.25324 0.49219 0.27243 C 0.49531 0.2766 0.4974 0.28192 0.5 0.28677 C 0.50122 0.28885 0.50729 0.29579 0.50764 0.29926 C 0.50851 0.31013 0.50764 0.321 0.50764 0.33187 " pathEditMode="relative" ptsTypes="ffffffffffffffffffff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l-minerals.ru/wp-content/uploads/2012/05/rex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221088"/>
            <a:ext cx="2628900" cy="2495551"/>
          </a:xfrm>
          <a:prstGeom prst="rect">
            <a:avLst/>
          </a:prstGeom>
          <a:noFill/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5436096" y="188640"/>
            <a:ext cx="2232248" cy="2160240"/>
            <a:chOff x="4572000" y="701085"/>
            <a:chExt cx="2500330" cy="270171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572000" y="785794"/>
              <a:ext cx="2500330" cy="253879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" name="Рисунок 5" descr="скрип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2992502">
              <a:off x="4611778" y="1814514"/>
              <a:ext cx="2306040" cy="870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4766908" y="701085"/>
              <a:ext cx="2143140" cy="71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latin typeface="Calibri" pitchFamily="34" charset="0"/>
                </a:rPr>
                <a:t>среда</a:t>
              </a:r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51520" y="4509120"/>
            <a:ext cx="2549386" cy="1944216"/>
            <a:chOff x="-14512" y="1230113"/>
            <a:chExt cx="2861412" cy="2640636"/>
          </a:xfrm>
        </p:grpSpPr>
        <p:grpSp>
          <p:nvGrpSpPr>
            <p:cNvPr id="12" name="Группа 60"/>
            <p:cNvGrpSpPr>
              <a:grpSpLocks/>
            </p:cNvGrpSpPr>
            <p:nvPr/>
          </p:nvGrpSpPr>
          <p:grpSpPr bwMode="auto">
            <a:xfrm>
              <a:off x="-14512" y="1230113"/>
              <a:ext cx="2861412" cy="2607815"/>
              <a:chOff x="4486082" y="716776"/>
              <a:chExt cx="2861412" cy="2607815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4572000" y="785794"/>
                <a:ext cx="2500330" cy="2538797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TextBox 11"/>
              <p:cNvSpPr txBox="1">
                <a:spLocks noChangeArrowheads="1"/>
              </p:cNvSpPr>
              <p:nvPr/>
            </p:nvSpPr>
            <p:spPr bwMode="auto">
              <a:xfrm>
                <a:off x="4486082" y="716776"/>
                <a:ext cx="2861412" cy="710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 b="1" dirty="0" smtClean="0">
                    <a:latin typeface="Calibri" pitchFamily="34" charset="0"/>
                  </a:rPr>
                  <a:t> воскресенье</a:t>
                </a:r>
                <a:endParaRPr lang="ru-RU" sz="2800" b="1" dirty="0">
                  <a:latin typeface="Calibri" pitchFamily="34" charset="0"/>
                </a:endParaRPr>
              </a:p>
            </p:txBody>
          </p:sp>
        </p:grpSp>
        <p:pic>
          <p:nvPicPr>
            <p:cNvPr id="13" name="Рисунок 9" descr="мяч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928802"/>
              <a:ext cx="2571768" cy="194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395536" y="2348880"/>
            <a:ext cx="2237474" cy="2016225"/>
            <a:chOff x="2714612" y="3761678"/>
            <a:chExt cx="2573174" cy="2648018"/>
          </a:xfrm>
        </p:grpSpPr>
        <p:grpSp>
          <p:nvGrpSpPr>
            <p:cNvPr id="17" name="Группа 46"/>
            <p:cNvGrpSpPr>
              <a:grpSpLocks/>
            </p:cNvGrpSpPr>
            <p:nvPr/>
          </p:nvGrpSpPr>
          <p:grpSpPr bwMode="auto">
            <a:xfrm>
              <a:off x="2714612" y="3761678"/>
              <a:ext cx="2573174" cy="2648018"/>
              <a:chOff x="4572000" y="676573"/>
              <a:chExt cx="2573174" cy="2648018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4572000" y="785794"/>
                <a:ext cx="2500330" cy="2538797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TextBox 16"/>
              <p:cNvSpPr txBox="1">
                <a:spLocks noChangeArrowheads="1"/>
              </p:cNvSpPr>
              <p:nvPr/>
            </p:nvSpPr>
            <p:spPr bwMode="auto">
              <a:xfrm>
                <a:off x="5002035" y="676573"/>
                <a:ext cx="2143139" cy="769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200" b="1" dirty="0">
                    <a:latin typeface="Calibri" pitchFamily="34" charset="0"/>
                  </a:rPr>
                  <a:t>четверг</a:t>
                </a:r>
              </a:p>
            </p:txBody>
          </p:sp>
        </p:grpSp>
        <p:pic>
          <p:nvPicPr>
            <p:cNvPr id="18" name="Рисунок 6" descr="четверг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6050" y="4214818"/>
              <a:ext cx="2359157" cy="190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2843808" y="188640"/>
            <a:ext cx="2201265" cy="2060847"/>
            <a:chOff x="2643174" y="2214555"/>
            <a:chExt cx="2500330" cy="2623505"/>
          </a:xfrm>
        </p:grpSpPr>
        <p:grpSp>
          <p:nvGrpSpPr>
            <p:cNvPr id="22" name="Группа 41"/>
            <p:cNvGrpSpPr>
              <a:grpSpLocks/>
            </p:cNvGrpSpPr>
            <p:nvPr/>
          </p:nvGrpSpPr>
          <p:grpSpPr bwMode="auto">
            <a:xfrm>
              <a:off x="2643174" y="2214555"/>
              <a:ext cx="2500330" cy="2623505"/>
              <a:chOff x="4572000" y="701086"/>
              <a:chExt cx="2500330" cy="2623505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4572000" y="785794"/>
                <a:ext cx="2500330" cy="2538797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TextBox 23"/>
              <p:cNvSpPr txBox="1">
                <a:spLocks noChangeArrowheads="1"/>
              </p:cNvSpPr>
              <p:nvPr/>
            </p:nvSpPr>
            <p:spPr bwMode="auto">
              <a:xfrm>
                <a:off x="4796436" y="701086"/>
                <a:ext cx="2143139" cy="748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200" b="1" dirty="0">
                    <a:latin typeface="Calibri" pitchFamily="34" charset="0"/>
                  </a:rPr>
                  <a:t>вторник</a:t>
                </a:r>
              </a:p>
            </p:txBody>
          </p:sp>
        </p:grpSp>
        <p:grpSp>
          <p:nvGrpSpPr>
            <p:cNvPr id="23" name="Группа 22"/>
            <p:cNvGrpSpPr>
              <a:grpSpLocks/>
            </p:cNvGrpSpPr>
            <p:nvPr/>
          </p:nvGrpSpPr>
          <p:grpSpPr bwMode="auto">
            <a:xfrm>
              <a:off x="3500426" y="2786058"/>
              <a:ext cx="928696" cy="2003692"/>
              <a:chOff x="7215206" y="1448995"/>
              <a:chExt cx="1095260" cy="2789510"/>
            </a:xfrm>
          </p:grpSpPr>
          <p:pic>
            <p:nvPicPr>
              <p:cNvPr id="24" name="Рисунок 20" descr="вторник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15206" y="1448995"/>
                <a:ext cx="1000132" cy="2535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Рисунок 21" descr="ластик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505264">
                <a:off x="7500960" y="3428999"/>
                <a:ext cx="809506" cy="809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2843808" y="2204864"/>
            <a:ext cx="2209082" cy="2232249"/>
            <a:chOff x="3857620" y="3462938"/>
            <a:chExt cx="2500330" cy="2823582"/>
          </a:xfrm>
        </p:grpSpPr>
        <p:grpSp>
          <p:nvGrpSpPr>
            <p:cNvPr id="29" name="Группа 51"/>
            <p:cNvGrpSpPr>
              <a:grpSpLocks/>
            </p:cNvGrpSpPr>
            <p:nvPr/>
          </p:nvGrpSpPr>
          <p:grpSpPr bwMode="auto">
            <a:xfrm>
              <a:off x="3857620" y="3462938"/>
              <a:ext cx="2500330" cy="2732444"/>
              <a:chOff x="4572000" y="592147"/>
              <a:chExt cx="2500330" cy="2732444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4572000" y="785794"/>
                <a:ext cx="2500330" cy="2538797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TextBox 28"/>
              <p:cNvSpPr txBox="1">
                <a:spLocks noChangeArrowheads="1"/>
              </p:cNvSpPr>
              <p:nvPr/>
            </p:nvSpPr>
            <p:spPr bwMode="auto">
              <a:xfrm>
                <a:off x="4723609" y="592147"/>
                <a:ext cx="2143140" cy="790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200" b="1" dirty="0">
                    <a:latin typeface="Calibri" pitchFamily="34" charset="0"/>
                  </a:rPr>
                  <a:t>пятница</a:t>
                </a:r>
              </a:p>
            </p:txBody>
          </p:sp>
        </p:grpSp>
        <p:pic>
          <p:nvPicPr>
            <p:cNvPr id="30" name="Рисунок 26" descr="палитра 1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00496" y="4071942"/>
              <a:ext cx="2214578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Группа 32"/>
          <p:cNvGrpSpPr>
            <a:grpSpLocks/>
          </p:cNvGrpSpPr>
          <p:nvPr/>
        </p:nvGrpSpPr>
        <p:grpSpPr bwMode="auto">
          <a:xfrm>
            <a:off x="395536" y="188640"/>
            <a:ext cx="2664296" cy="2168798"/>
            <a:chOff x="2000232" y="853137"/>
            <a:chExt cx="3046592" cy="2661590"/>
          </a:xfrm>
        </p:grpSpPr>
        <p:grpSp>
          <p:nvGrpSpPr>
            <p:cNvPr id="34" name="Группа 35"/>
            <p:cNvGrpSpPr>
              <a:grpSpLocks/>
            </p:cNvGrpSpPr>
            <p:nvPr/>
          </p:nvGrpSpPr>
          <p:grpSpPr bwMode="auto">
            <a:xfrm>
              <a:off x="2000232" y="853137"/>
              <a:ext cx="3046592" cy="2556163"/>
              <a:chOff x="4572000" y="768428"/>
              <a:chExt cx="3046592" cy="2556163"/>
            </a:xfrm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4572000" y="785794"/>
                <a:ext cx="2500330" cy="2538797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TextBox 33"/>
              <p:cNvSpPr txBox="1">
                <a:spLocks noChangeArrowheads="1"/>
              </p:cNvSpPr>
              <p:nvPr/>
            </p:nvSpPr>
            <p:spPr bwMode="auto">
              <a:xfrm>
                <a:off x="4618196" y="768428"/>
                <a:ext cx="3000396" cy="64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 b="1" dirty="0">
                    <a:latin typeface="Calibri" pitchFamily="34" charset="0"/>
                  </a:rPr>
                  <a:t>понедельник</a:t>
                </a:r>
              </a:p>
            </p:txBody>
          </p:sp>
        </p:grpSp>
        <p:pic>
          <p:nvPicPr>
            <p:cNvPr id="35" name="Рисунок 31" descr="портфель1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57422" y="1488117"/>
              <a:ext cx="1714512" cy="2026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Группа 37"/>
          <p:cNvGrpSpPr>
            <a:grpSpLocks/>
          </p:cNvGrpSpPr>
          <p:nvPr/>
        </p:nvGrpSpPr>
        <p:grpSpPr bwMode="auto">
          <a:xfrm>
            <a:off x="5364088" y="2420888"/>
            <a:ext cx="2304255" cy="2089182"/>
            <a:chOff x="6585131" y="2288366"/>
            <a:chExt cx="2630339" cy="221220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6649823" y="2288366"/>
              <a:ext cx="2494177" cy="221220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Рисунок 36" descr="pianino(2)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85131" y="3406458"/>
              <a:ext cx="2630339" cy="74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37"/>
            <p:cNvSpPr txBox="1">
              <a:spLocks noChangeArrowheads="1"/>
            </p:cNvSpPr>
            <p:nvPr/>
          </p:nvSpPr>
          <p:spPr bwMode="auto">
            <a:xfrm>
              <a:off x="6759489" y="2289489"/>
              <a:ext cx="2137866" cy="690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latin typeface="Calibri" pitchFamily="34" charset="0"/>
                </a:rPr>
                <a:t>суббота</a:t>
              </a:r>
            </a:p>
          </p:txBody>
        </p:sp>
      </p:grpSp>
      <p:sp>
        <p:nvSpPr>
          <p:cNvPr id="5" name="Овальная выноска 4"/>
          <p:cNvSpPr/>
          <p:nvPr/>
        </p:nvSpPr>
        <p:spPr>
          <a:xfrm rot="19757099" flipH="1">
            <a:off x="5477019" y="4071490"/>
            <a:ext cx="276863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71800" y="5013176"/>
            <a:ext cx="4283968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32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идет перед понедельником</a:t>
            </a:r>
            <a:r>
              <a:rPr lang="ru-RU" sz="24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785938"/>
          <a:ext cx="8858280" cy="1857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5" descr="карен.png"/>
          <p:cNvPicPr>
            <a:picLocks noChangeAspect="1"/>
          </p:cNvPicPr>
          <p:nvPr/>
        </p:nvPicPr>
        <p:blipFill>
          <a:blip r:embed="rId2" cstate="print"/>
          <a:srcRect l="24684" t="18355" r="27496" b="30080"/>
          <a:stretch>
            <a:fillRect/>
          </a:stretch>
        </p:blipFill>
        <p:spPr bwMode="auto">
          <a:xfrm>
            <a:off x="1115616" y="2852936"/>
            <a:ext cx="78581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0" descr="ФЛЕЙТА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922695">
            <a:off x="1874838" y="2959100"/>
            <a:ext cx="98901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1" descr="ИНСТРУМЕНТЫ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743801">
            <a:off x="199368" y="2759575"/>
            <a:ext cx="725040" cy="85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2" descr="вторник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2825750"/>
            <a:ext cx="5000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3" descr="мяч ит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287813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all-minerals.ru/wp-content/uploads/2012/05/rex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850360"/>
            <a:ext cx="3168352" cy="300764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95536" y="260648"/>
            <a:ext cx="8064896" cy="138499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20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Пользуясь кодом помоги динозавру Рексу решить примеры. Найди рисунок-ответ в таблице</a:t>
            </a:r>
            <a:endParaRPr lang="ru-RU" sz="20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 descr="http://russiasport.ru/sites/default/files/shokola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5202">
            <a:off x="6298041" y="2918639"/>
            <a:ext cx="976478" cy="603024"/>
          </a:xfrm>
          <a:prstGeom prst="rect">
            <a:avLst/>
          </a:prstGeom>
          <a:noFill/>
        </p:spPr>
      </p:pic>
      <p:pic>
        <p:nvPicPr>
          <p:cNvPr id="22532" name="Picture 4" descr="http://itm-katalog.ru/img/maska-dlya-litsa-iz-klubniki-ot-chernih-tochek-510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708920"/>
            <a:ext cx="864095" cy="864096"/>
          </a:xfrm>
          <a:prstGeom prst="rect">
            <a:avLst/>
          </a:prstGeom>
          <a:noFill/>
        </p:spPr>
      </p:pic>
      <p:pic>
        <p:nvPicPr>
          <p:cNvPr id="24" name="Picture 4" descr="http://www.lanita.ru/images/ru/91/18658291/kedyi_krossovki_vans_authentic_fig_true_white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636912"/>
            <a:ext cx="1054117" cy="1224136"/>
          </a:xfrm>
          <a:prstGeom prst="rect">
            <a:avLst/>
          </a:prstGeom>
          <a:noFill/>
        </p:spPr>
      </p:pic>
      <p:pic>
        <p:nvPicPr>
          <p:cNvPr id="25" name="Picture 4" descr="http://primdou80.ru/public/users/994/img/happy-sta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2400" y="2780928"/>
            <a:ext cx="753025" cy="720080"/>
          </a:xfrm>
          <a:prstGeom prst="rect">
            <a:avLst/>
          </a:prstGeom>
          <a:noFill/>
        </p:spPr>
      </p:pic>
      <p:pic>
        <p:nvPicPr>
          <p:cNvPr id="26" name="Picture 8" descr="http://skazkamarket.ru/static/img/0000/0002/3776/23776464.glzge77f97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708920"/>
            <a:ext cx="927720" cy="9277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217</Words>
  <Application>Microsoft Office PowerPoint</Application>
  <PresentationFormat>Экран (4:3)</PresentationFormat>
  <Paragraphs>100</Paragraphs>
  <Slides>16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по ФЭМП "История игрушек"</dc:title>
  <dc:creator>Секерина Евгения Вячеславовна</dc:creator>
  <dc:description>Использование при указании автора.</dc:description>
  <cp:lastModifiedBy>oslik</cp:lastModifiedBy>
  <cp:revision>63</cp:revision>
  <dcterms:created xsi:type="dcterms:W3CDTF">2016-10-29T15:34:43Z</dcterms:created>
  <dcterms:modified xsi:type="dcterms:W3CDTF">2024-04-28T12:04:21Z</dcterms:modified>
</cp:coreProperties>
</file>