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3" r:id="rId3"/>
    <p:sldId id="256" r:id="rId4"/>
    <p:sldId id="268" r:id="rId5"/>
    <p:sldId id="292" r:id="rId6"/>
    <p:sldId id="267" r:id="rId7"/>
    <p:sldId id="269" r:id="rId8"/>
    <p:sldId id="271" r:id="rId9"/>
    <p:sldId id="286" r:id="rId10"/>
    <p:sldId id="293" r:id="rId11"/>
    <p:sldId id="294" r:id="rId12"/>
    <p:sldId id="302" r:id="rId13"/>
    <p:sldId id="259" r:id="rId14"/>
    <p:sldId id="260" r:id="rId15"/>
    <p:sldId id="281" r:id="rId16"/>
    <p:sldId id="282" r:id="rId17"/>
    <p:sldId id="289" r:id="rId18"/>
    <p:sldId id="274" r:id="rId19"/>
    <p:sldId id="301" r:id="rId20"/>
    <p:sldId id="303" r:id="rId21"/>
    <p:sldId id="297" r:id="rId22"/>
    <p:sldId id="298" r:id="rId23"/>
    <p:sldId id="300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5050"/>
    <a:srgbClr val="FF33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98" autoAdjust="0"/>
  </p:normalViewPr>
  <p:slideViewPr>
    <p:cSldViewPr>
      <p:cViewPr varScale="1">
        <p:scale>
          <a:sx n="62" d="100"/>
          <a:sy n="62" d="100"/>
        </p:scale>
        <p:origin x="15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2E48D-E3D0-40B9-99FB-D1F78A6EA4E0}" type="datetimeFigureOut">
              <a:rPr lang="ru-RU"/>
              <a:pPr>
                <a:defRPr/>
              </a:pPr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69409-0A72-4A98-A78D-87650B7ED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9BA4E-649A-4A09-A9F4-D1AD0CCEAB4B}" type="datetimeFigureOut">
              <a:rPr lang="ru-RU"/>
              <a:pPr>
                <a:defRPr/>
              </a:pPr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325D0-CBC7-4B68-8522-D8CD68778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A14AF-22AE-46AA-AB7C-BC60B71D858F}" type="datetimeFigureOut">
              <a:rPr lang="ru-RU"/>
              <a:pPr>
                <a:defRPr/>
              </a:pPr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55524-4C5B-440F-BED8-7A09B07D2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1BCA6-964F-4E8B-8119-F431333909FB}" type="datetimeFigureOut">
              <a:rPr lang="ru-RU"/>
              <a:pPr>
                <a:defRPr/>
              </a:pPr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60E7E-E173-41A9-9F3D-23CF9423F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4EDD2-D590-480A-B40F-00DC8588C23A}" type="datetimeFigureOut">
              <a:rPr lang="ru-RU"/>
              <a:pPr>
                <a:defRPr/>
              </a:pPr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0305B-F295-4A5B-84C7-20F5E89AC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052EB-94B5-433A-9197-963AF3420E9C}" type="datetimeFigureOut">
              <a:rPr lang="ru-RU"/>
              <a:pPr>
                <a:defRPr/>
              </a:pPr>
              <a:t>28.04.2024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7204-0E91-4127-A03A-35083DB0BD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F1178-0C54-4B40-9F22-087B264F27A0}" type="datetimeFigureOut">
              <a:rPr lang="ru-RU"/>
              <a:pPr>
                <a:defRPr/>
              </a:pPr>
              <a:t>28.04.2024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63B90-2556-4B80-B43B-6444DB1E0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2C15F-ACE2-489E-BF54-0BE3DD782B97}" type="datetimeFigureOut">
              <a:rPr lang="ru-RU"/>
              <a:pPr>
                <a:defRPr/>
              </a:pPr>
              <a:t>28.04.2024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6B978-F3EE-467A-AF7C-4C5BAC9C9B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9F907-9D54-4E8B-8CD7-DC4C117FB982}" type="datetimeFigureOut">
              <a:rPr lang="ru-RU"/>
              <a:pPr>
                <a:defRPr/>
              </a:pPr>
              <a:t>28.04.2024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DE09D-C9D4-4A48-97B6-EA3FC60A2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E5BA3-E9E0-4DDC-9B9A-988B1B17F201}" type="datetimeFigureOut">
              <a:rPr lang="ru-RU"/>
              <a:pPr>
                <a:defRPr/>
              </a:pPr>
              <a:t>28.04.2024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25128-2B78-41EE-8B6A-15DDE015A6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D7B88-089C-4185-920E-8B77D62E9731}" type="datetimeFigureOut">
              <a:rPr lang="ru-RU"/>
              <a:pPr>
                <a:defRPr/>
              </a:pPr>
              <a:t>28.04.2024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9190B-B4A9-4618-8AC1-97BB55D6E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2C0838-C89C-4BDB-A07E-C7F46C3A463C}" type="datetimeFigureOut">
              <a:rPr lang="ru-RU"/>
              <a:pPr>
                <a:defRPr/>
              </a:pPr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62337F-C4E2-4651-A033-1BC1F3C84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56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slide" Target="slide2.xml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3.png"/><Relationship Id="rId5" Type="http://schemas.openxmlformats.org/officeDocument/2006/relationships/image" Target="../media/image108.png"/><Relationship Id="rId10" Type="http://schemas.openxmlformats.org/officeDocument/2006/relationships/slide" Target="slide2.xml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13.png"/><Relationship Id="rId5" Type="http://schemas.openxmlformats.org/officeDocument/2006/relationships/image" Target="../media/image116.png"/><Relationship Id="rId10" Type="http://schemas.openxmlformats.org/officeDocument/2006/relationships/slide" Target="slide2.xml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13.png"/><Relationship Id="rId5" Type="http://schemas.openxmlformats.org/officeDocument/2006/relationships/image" Target="../media/image123.png"/><Relationship Id="rId10" Type="http://schemas.openxmlformats.org/officeDocument/2006/relationships/slide" Target="slide2.xml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13.png"/><Relationship Id="rId4" Type="http://schemas.openxmlformats.org/officeDocument/2006/relationships/image" Target="../media/image129.png"/><Relationship Id="rId9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2.jpe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113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2.jpeg"/><Relationship Id="rId7" Type="http://schemas.openxmlformats.org/officeDocument/2006/relationships/image" Target="../media/image147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46.png"/><Relationship Id="rId11" Type="http://schemas.openxmlformats.org/officeDocument/2006/relationships/image" Target="../media/image113.png"/><Relationship Id="rId5" Type="http://schemas.openxmlformats.org/officeDocument/2006/relationships/image" Target="../media/image145.png"/><Relationship Id="rId10" Type="http://schemas.openxmlformats.org/officeDocument/2006/relationships/slide" Target="slide2.xml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0.png"/><Relationship Id="rId4" Type="http://schemas.openxmlformats.org/officeDocument/2006/relationships/image" Target="../media/image1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9.png"/><Relationship Id="rId3" Type="http://schemas.openxmlformats.org/officeDocument/2006/relationships/slide" Target="slide3.xml"/><Relationship Id="rId7" Type="http://schemas.openxmlformats.org/officeDocument/2006/relationships/slide" Target="slide19.xml"/><Relationship Id="rId12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2.jpe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3.png"/><Relationship Id="rId1" Type="http://schemas.openxmlformats.org/officeDocument/2006/relationships/audio" Target="NULL" TargetMode="Externa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slide" Target="slide2.xml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jpeg"/><Relationship Id="rId7" Type="http://schemas.openxmlformats.org/officeDocument/2006/relationships/image" Target="../media/image167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openxmlformats.org/officeDocument/2006/relationships/image" Target="../media/image113.png"/><Relationship Id="rId5" Type="http://schemas.openxmlformats.org/officeDocument/2006/relationships/image" Target="../media/image165.png"/><Relationship Id="rId10" Type="http://schemas.openxmlformats.org/officeDocument/2006/relationships/slide" Target="slide2.xml"/><Relationship Id="rId4" Type="http://schemas.openxmlformats.org/officeDocument/2006/relationships/image" Target="../media/image164.png"/><Relationship Id="rId9" Type="http://schemas.openxmlformats.org/officeDocument/2006/relationships/image" Target="../media/image1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Relationship Id="rId9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2.jpeg"/><Relationship Id="rId7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slide" Target="slide2.xml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slide" Target="slide2.xml"/><Relationship Id="rId2" Type="http://schemas.openxmlformats.org/officeDocument/2006/relationships/image" Target="../media/image34.jpe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11" Type="http://schemas.openxmlformats.org/officeDocument/2006/relationships/image" Target="../media/image56.png"/><Relationship Id="rId5" Type="http://schemas.openxmlformats.org/officeDocument/2006/relationships/image" Target="../media/image59.jpeg"/><Relationship Id="rId10" Type="http://schemas.openxmlformats.org/officeDocument/2006/relationships/slide" Target="slide2.xml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slide" Target="slide2.xml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hlinkClick r:id="" action="ppaction://hlinkshowjump?jump=nextslide"/>
          </p:cNvPr>
          <p:cNvSpPr/>
          <p:nvPr/>
        </p:nvSpPr>
        <p:spPr>
          <a:xfrm>
            <a:off x="3635375" y="3789363"/>
            <a:ext cx="2160588" cy="936625"/>
          </a:xfrm>
          <a:prstGeom prst="ellipse">
            <a:avLst/>
          </a:prstGeom>
          <a:solidFill>
            <a:srgbClr val="FFC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Старт</a:t>
            </a:r>
          </a:p>
        </p:txBody>
      </p:sp>
      <p:sp>
        <p:nvSpPr>
          <p:cNvPr id="13315" name="WordArt 8"/>
          <p:cNvSpPr>
            <a:spLocks noChangeArrowheads="1" noChangeShapeType="1" noTextEdit="1"/>
          </p:cNvSpPr>
          <p:nvPr/>
        </p:nvSpPr>
        <p:spPr bwMode="auto">
          <a:xfrm>
            <a:off x="2195513" y="2636838"/>
            <a:ext cx="5040312" cy="863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математика</a:t>
            </a:r>
          </a:p>
        </p:txBody>
      </p:sp>
      <p:sp>
        <p:nvSpPr>
          <p:cNvPr id="13316" name="WordArt 9"/>
          <p:cNvSpPr>
            <a:spLocks noChangeArrowheads="1" noChangeShapeType="1" noTextEdit="1"/>
          </p:cNvSpPr>
          <p:nvPr/>
        </p:nvSpPr>
        <p:spPr bwMode="auto">
          <a:xfrm>
            <a:off x="1403350" y="981075"/>
            <a:ext cx="6475413" cy="22320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Занимательная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113"/>
            <a:ext cx="5854700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2852738"/>
            <a:ext cx="1046162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3905250"/>
            <a:ext cx="55086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4188" y="3151188"/>
            <a:ext cx="5540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4850" y="2106613"/>
            <a:ext cx="554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8050" y="2538413"/>
            <a:ext cx="554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8838" y="1312863"/>
            <a:ext cx="5540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3225" y="1081088"/>
            <a:ext cx="554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4438" y="260350"/>
            <a:ext cx="55403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12875" y="1028700"/>
            <a:ext cx="1042988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57413" y="2511425"/>
            <a:ext cx="1042987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1100" y="3151188"/>
            <a:ext cx="1042988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06938" y="1858963"/>
            <a:ext cx="94615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62313" y="404813"/>
            <a:ext cx="92551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35288" y="1409700"/>
            <a:ext cx="10239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8975" y="2246313"/>
            <a:ext cx="101441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1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40438" y="1773238"/>
            <a:ext cx="3103562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7" name="Рисунок 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51275" y="4581525"/>
            <a:ext cx="229552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8056563" y="6167438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49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0.31684 0.47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38733 0.22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58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0.40729 0.583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0.30052 0.7368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7" y="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0.1665 0.638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3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22656 0.415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0.17343 0.325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3335338"/>
            <a:ext cx="2519362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239713"/>
            <a:ext cx="8064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7625" y="419100"/>
            <a:ext cx="9271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 b="-3331"/>
          <a:stretch>
            <a:fillRect/>
          </a:stretch>
        </p:blipFill>
        <p:spPr bwMode="auto">
          <a:xfrm>
            <a:off x="6437313" y="17463"/>
            <a:ext cx="909637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975" y="852488"/>
            <a:ext cx="741363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87875" y="1862138"/>
            <a:ext cx="809625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/>
          <a:srcRect t="-5882"/>
          <a:stretch>
            <a:fillRect/>
          </a:stretch>
        </p:blipFill>
        <p:spPr bwMode="auto">
          <a:xfrm>
            <a:off x="7918450" y="1862138"/>
            <a:ext cx="842963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19475" y="1171575"/>
            <a:ext cx="738188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03363" y="944563"/>
            <a:ext cx="90805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16675" y="2065338"/>
            <a:ext cx="90805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92688" y="534988"/>
            <a:ext cx="841375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57863" y="1739900"/>
            <a:ext cx="82867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81300" y="2106613"/>
            <a:ext cx="1125538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8105775" y="626427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68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5088" y="6181725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10486 0.3694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44271 0.5888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35" y="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-0.39306 0.2585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53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2492375"/>
            <a:ext cx="2157412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8050" y="3848100"/>
            <a:ext cx="77628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32563" y="3192463"/>
            <a:ext cx="76835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4163" y="3357563"/>
            <a:ext cx="77470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7375" y="5037138"/>
            <a:ext cx="77470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43450" y="5659438"/>
            <a:ext cx="7747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46700" y="3400425"/>
            <a:ext cx="7747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5065713"/>
            <a:ext cx="7747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078788" y="6245225"/>
            <a:ext cx="97948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8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17919E-6 L -0.08958 0.095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4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51445E-7 L -0.33524 0.1054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5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65896E-6 L -0.35625 -0.1523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-7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1738" y="4810125"/>
            <a:ext cx="2376487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476250"/>
            <a:ext cx="2106613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1196975"/>
            <a:ext cx="2830512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71663" y="4540250"/>
            <a:ext cx="24447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0"/>
            <a:ext cx="3494087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00" y="3206750"/>
            <a:ext cx="4762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8018463" y="6284913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609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2420938"/>
            <a:ext cx="1677987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3213100"/>
            <a:ext cx="1619250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052513"/>
            <a:ext cx="32385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261938"/>
            <a:ext cx="1550988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29325" y="3954463"/>
            <a:ext cx="154940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00438"/>
            <a:ext cx="273685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9113" y="3357563"/>
            <a:ext cx="29813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80125" y="41275"/>
            <a:ext cx="2182813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081963" y="6208713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63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7425" y="3990975"/>
            <a:ext cx="168275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450" y="981075"/>
            <a:ext cx="2665413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313" y="3181350"/>
            <a:ext cx="2841625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lenovo\Downloads\математика\0_a1b72_b32e05de_XXX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4163" y="4694238"/>
            <a:ext cx="1690687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C:\Users\lenovo\Downloads\математика\mod_article1196696_1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1950" y="836613"/>
            <a:ext cx="2649538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lenovo\Downloads\математика\i (5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7163" y="293688"/>
            <a:ext cx="2513012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lenovo\Downloads\математика\i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1450" y="3490913"/>
            <a:ext cx="2530475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026400" y="612140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65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9238" y="6115050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1413" y="3644900"/>
            <a:ext cx="1474787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lenovo\Downloads\математика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8700" y="279400"/>
            <a:ext cx="294163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lenovo\Downloads\математика\5da146a7aa08b35f2d866b2d58c242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260350"/>
            <a:ext cx="3863975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Users\lenovo\Downloads\математика\0499d886918a979eb28b769f4a0d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9713" y="3021013"/>
            <a:ext cx="2273300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:\Users\lenovo\Downloads\математика\1363700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574344">
            <a:off x="-201612" y="3643313"/>
            <a:ext cx="25876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46313" y="3406775"/>
            <a:ext cx="4186237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7956550" y="623887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8681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510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25475" y="56308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Дуга 3"/>
          <p:cNvSpPr/>
          <p:nvPr/>
        </p:nvSpPr>
        <p:spPr>
          <a:xfrm>
            <a:off x="763588" y="1277938"/>
            <a:ext cx="7777162" cy="2735262"/>
          </a:xfrm>
          <a:prstGeom prst="arc">
            <a:avLst>
              <a:gd name="adj1" fmla="val 5212949"/>
              <a:gd name="adj2" fmla="val 107627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9700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1075" y="2516188"/>
            <a:ext cx="1566863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83488" y="1798638"/>
            <a:ext cx="13176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92938" y="1339850"/>
            <a:ext cx="1249362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861432">
            <a:off x="6318250" y="982663"/>
            <a:ext cx="124301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07397">
            <a:off x="5641975" y="747713"/>
            <a:ext cx="1146175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916992">
            <a:off x="4538663" y="636588"/>
            <a:ext cx="13176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6813" y="688975"/>
            <a:ext cx="1249362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2942142">
            <a:off x="4433888" y="5394325"/>
            <a:ext cx="124301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32013" y="660400"/>
            <a:ext cx="1146175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3231469" flipH="1">
            <a:off x="1254919" y="953294"/>
            <a:ext cx="124936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3" y="1404938"/>
            <a:ext cx="1249362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1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712648">
            <a:off x="3538538" y="3451225"/>
            <a:ext cx="124301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6561132" flipH="1">
            <a:off x="473075" y="2319338"/>
            <a:ext cx="126206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6698899">
            <a:off x="1118394" y="2859882"/>
            <a:ext cx="1146175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4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79600" y="3125788"/>
            <a:ext cx="13176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22563" y="3309938"/>
            <a:ext cx="1249362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84513" y="5348288"/>
            <a:ext cx="1249362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8051800" y="6307138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8838" y="5153025"/>
            <a:ext cx="1566862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3988" y="3073400"/>
            <a:ext cx="1552575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0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3988" y="6191250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8382E-6 L -0.16302 -0.677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-33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33425" y="56276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005013" y="342900"/>
            <a:ext cx="4895850" cy="4248150"/>
          </a:xfrm>
          <a:prstGeom prst="rect">
            <a:avLst/>
          </a:prstGeom>
          <a:gradFill>
            <a:gsLst>
              <a:gs pos="0">
                <a:srgbClr val="FF3399"/>
              </a:gs>
              <a:gs pos="7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635375" y="342900"/>
            <a:ext cx="0" cy="42481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219700" y="363538"/>
            <a:ext cx="73025" cy="4259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2005013" y="1773238"/>
            <a:ext cx="4895850" cy="714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005013" y="3284538"/>
            <a:ext cx="48958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4021138" y="692150"/>
            <a:ext cx="863600" cy="865188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664200" y="620713"/>
            <a:ext cx="863600" cy="10080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2411413" y="620713"/>
            <a:ext cx="865187" cy="1008062"/>
          </a:xfrm>
          <a:prstGeom prst="triangl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3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5063" y="2239963"/>
            <a:ext cx="858837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6900" y="3525838"/>
            <a:ext cx="858838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5113" y="3421063"/>
            <a:ext cx="8588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4825" y="1990725"/>
            <a:ext cx="8588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4075" y="4926013"/>
            <a:ext cx="8651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29075" y="2092325"/>
            <a:ext cx="8651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00" y="4913313"/>
            <a:ext cx="858838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7940675" y="6283325"/>
            <a:ext cx="979488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0300" y="5095875"/>
            <a:ext cx="858838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2379663"/>
            <a:ext cx="1876425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1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688" y="6115050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4509E-6 L 0.0158 -0.20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10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950" y="3717925"/>
            <a:ext cx="19335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759450" y="739775"/>
            <a:ext cx="2043113" cy="11303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04850" y="739775"/>
            <a:ext cx="1563688" cy="1587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971550" y="4076700"/>
            <a:ext cx="2232025" cy="2016125"/>
          </a:xfrm>
          <a:prstGeom prst="triangl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203575" y="2327275"/>
            <a:ext cx="1873250" cy="17494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Ромб 6"/>
          <p:cNvSpPr/>
          <p:nvPr/>
        </p:nvSpPr>
        <p:spPr>
          <a:xfrm>
            <a:off x="4859338" y="4076700"/>
            <a:ext cx="1800225" cy="2232025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085138" y="6329363"/>
            <a:ext cx="97948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75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900" y="6211888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F:\игра\5623b5b2911c1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549275"/>
            <a:ext cx="37084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1213" y="730250"/>
            <a:ext cx="1890712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 descr="F:\игра\5623b5b2911c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825875"/>
            <a:ext cx="37084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 descr="F:\игра\5623b5b2911c1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549275"/>
            <a:ext cx="37084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 descr="F:\игра\5623b5b2911c1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73650" y="3824288"/>
            <a:ext cx="3751263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5237338" y="1940142"/>
            <a:ext cx="53572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623771" y="1016812"/>
            <a:ext cx="53572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2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69697" y="1017013"/>
            <a:ext cx="53572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844253" y="1940343"/>
            <a:ext cx="53572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4</a:t>
            </a:r>
          </a:p>
        </p:txBody>
      </p:sp>
      <p:pic>
        <p:nvPicPr>
          <p:cNvPr id="14347" name="Рисунок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5650" y="3981450"/>
            <a:ext cx="3332163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Рисунок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5288" y="3983038"/>
            <a:ext cx="1998662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" name="Рисунок 10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9463" y="723900"/>
            <a:ext cx="2519362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Овал 1024"/>
          <p:cNvSpPr/>
          <p:nvPr/>
        </p:nvSpPr>
        <p:spPr>
          <a:xfrm>
            <a:off x="2133600" y="817563"/>
            <a:ext cx="576263" cy="61277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0" name="Равнобедренный треугольник 1029"/>
          <p:cNvSpPr/>
          <p:nvPr/>
        </p:nvSpPr>
        <p:spPr>
          <a:xfrm>
            <a:off x="3360738" y="1806575"/>
            <a:ext cx="503237" cy="595313"/>
          </a:xfrm>
          <a:prstGeom prst="triangle">
            <a:avLst/>
          </a:prstGeom>
          <a:solidFill>
            <a:srgbClr val="00B05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1" name="Прямоугольник 1030"/>
          <p:cNvSpPr/>
          <p:nvPr/>
        </p:nvSpPr>
        <p:spPr>
          <a:xfrm>
            <a:off x="2903538" y="2635250"/>
            <a:ext cx="457200" cy="4572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2" name="Прямоугольник 1031"/>
          <p:cNvSpPr/>
          <p:nvPr/>
        </p:nvSpPr>
        <p:spPr>
          <a:xfrm>
            <a:off x="2955925" y="919163"/>
            <a:ext cx="908050" cy="55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54" name="Рисунок 10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72250" y="3994150"/>
            <a:ext cx="180816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Рисунок 103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21300" y="4868863"/>
            <a:ext cx="1481138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76738" y="338613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6413" y="5829300"/>
            <a:ext cx="9604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39925" y="5199063"/>
            <a:ext cx="156686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19488" y="5475288"/>
            <a:ext cx="990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11725" y="5856288"/>
            <a:ext cx="1484313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Рисунок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7350" y="25400"/>
            <a:ext cx="2960688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Рисунок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55925" y="41275"/>
            <a:ext cx="3910013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Рисунок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06788" y="3203575"/>
            <a:ext cx="298291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Рисунок 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20838" y="2276475"/>
            <a:ext cx="18859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Рисунок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89700" y="404813"/>
            <a:ext cx="26543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55563" y="2974975"/>
            <a:ext cx="1895476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027988" y="6264275"/>
            <a:ext cx="97948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782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6172200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2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1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61052">
            <a:off x="4105275" y="3441700"/>
            <a:ext cx="88582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997200"/>
            <a:ext cx="188753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H="1" flipV="1">
            <a:off x="274638" y="260350"/>
            <a:ext cx="9715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5263" y="3071813"/>
            <a:ext cx="539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4438" y="5518150"/>
            <a:ext cx="792162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526517">
            <a:off x="2798763" y="2998788"/>
            <a:ext cx="97155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93113" y="4941888"/>
            <a:ext cx="6921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7926388" y="6281738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3802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5413" y="61642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46163" y="25146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1795463"/>
            <a:ext cx="119062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Трапеция 1"/>
          <p:cNvSpPr/>
          <p:nvPr/>
        </p:nvSpPr>
        <p:spPr>
          <a:xfrm flipV="1">
            <a:off x="2803525" y="5505450"/>
            <a:ext cx="4100513" cy="1016000"/>
          </a:xfrm>
          <a:prstGeom prst="trapezoid">
            <a:avLst>
              <a:gd name="adj" fmla="val 7071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7743825" y="4422775"/>
            <a:ext cx="1358900" cy="1804988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5495925"/>
            <a:ext cx="99853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2803525" y="5999163"/>
            <a:ext cx="457200" cy="457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62813" y="6111875"/>
            <a:ext cx="481012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3050" y="6262688"/>
            <a:ext cx="481013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054975" y="6351588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82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13" y="6116638"/>
            <a:ext cx="14382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4971E-6 L -0.00712 -0.2714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3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77457E-6 L 0.20833 -0.426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21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32948E-6 L -0.35816 -0.401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200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02312E-6 L 0.09757 -0.3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8" y="-16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02312E-6 L -0.22691 -0.363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-18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2948E-6 L -0.21025 -0.341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17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0738" y="51863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750" y="3433763"/>
            <a:ext cx="18907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2492375"/>
            <a:ext cx="6062662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971550" y="73025"/>
            <a:ext cx="1296988" cy="115093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7715250" y="2519363"/>
            <a:ext cx="1223963" cy="11509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46788" y="292100"/>
            <a:ext cx="2892425" cy="1522413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84438" y="330200"/>
            <a:ext cx="1439862" cy="3105150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84663" y="292100"/>
            <a:ext cx="1417637" cy="1519238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46788" y="2103438"/>
            <a:ext cx="1144587" cy="1349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>
            <a:off x="7974013" y="6200775"/>
            <a:ext cx="97948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585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1600" y="619601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73988E-6 L 0.22848 0.803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4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16185E-6 L -0.1349 0.447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22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58382E-6 L -0.15625 0.556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27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46821E-7 L 0.19687 0.309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5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79769E-6 L -0.03593 0.555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27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27746E-6 L -0.17656 0.115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37" y="57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1975" y="2924175"/>
            <a:ext cx="22320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76250"/>
            <a:ext cx="1831975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2349500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728146">
            <a:off x="4572000" y="1916113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73788">
            <a:off x="3348038" y="333375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124782">
            <a:off x="6727825" y="481013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92735" y="528199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66315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5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76117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39172" y="5281990"/>
            <a:ext cx="80823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4</a:t>
            </a:r>
          </a:p>
        </p:txBody>
      </p:sp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8101013" y="6308725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7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5949950"/>
            <a:ext cx="144145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213100"/>
            <a:ext cx="165893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6713" y="-7938"/>
            <a:ext cx="1631950" cy="154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1916113"/>
            <a:ext cx="183673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9175" y="122238"/>
            <a:ext cx="2001838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363" y="385763"/>
            <a:ext cx="243363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455693" y="5265486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70742" y="5271114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7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58331" y="5322509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70866" y="5268821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8</a:t>
            </a:r>
          </a:p>
        </p:txBody>
      </p:sp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027988" y="6357938"/>
            <a:ext cx="97948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39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5876925"/>
            <a:ext cx="14954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52888"/>
            <a:ext cx="9144000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16640">
            <a:off x="250825" y="5084763"/>
            <a:ext cx="7620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06821">
            <a:off x="2032000" y="4891088"/>
            <a:ext cx="762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0563" y="6140450"/>
            <a:ext cx="762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4581525"/>
            <a:ext cx="51911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63093">
            <a:off x="2663825" y="5372100"/>
            <a:ext cx="6492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81875" y="4703763"/>
            <a:ext cx="5365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988359" y="5747879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4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08292" y="5750004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7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0106" y="5776308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33616" y="5776308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8</a:t>
            </a:r>
          </a:p>
        </p:txBody>
      </p:sp>
      <p:pic>
        <p:nvPicPr>
          <p:cNvPr id="1742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51550" y="5011738"/>
            <a:ext cx="7493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Рисунок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6600" y="1700213"/>
            <a:ext cx="2439988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Рисунок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238" y="3819525"/>
            <a:ext cx="1004887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79625" y="4043363"/>
            <a:ext cx="6651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3959225"/>
            <a:ext cx="91440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73175" y="4092575"/>
            <a:ext cx="8191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00900" y="4848225"/>
            <a:ext cx="19431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7927975" y="6302375"/>
            <a:ext cx="979488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29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50825" y="5876925"/>
            <a:ext cx="15081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2492375"/>
            <a:ext cx="169227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3500438"/>
            <a:ext cx="6429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3860800"/>
            <a:ext cx="396875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8125" y="3573463"/>
            <a:ext cx="4381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437063"/>
            <a:ext cx="941388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2275" y="4437063"/>
            <a:ext cx="769938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57300" flipH="1">
            <a:off x="827088" y="3716338"/>
            <a:ext cx="758825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Рисунок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24750" y="5373688"/>
            <a:ext cx="6699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58888" y="5300663"/>
            <a:ext cx="546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427538" y="4941888"/>
            <a:ext cx="4413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40425" y="4797425"/>
            <a:ext cx="4984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91375" y="4906963"/>
            <a:ext cx="5159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1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643438" y="4076700"/>
            <a:ext cx="512762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1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432800" y="5272088"/>
            <a:ext cx="6699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94736" y="5484447"/>
            <a:ext cx="80823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7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8880" y="5484447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5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43697" y="5435234"/>
            <a:ext cx="1380326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3</a:t>
            </a: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5910006" y="5481363"/>
            <a:ext cx="85841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9</a:t>
            </a:r>
          </a:p>
        </p:txBody>
      </p:sp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7961313" y="6335713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53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6056313"/>
            <a:ext cx="159702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2205038"/>
            <a:ext cx="1690688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16388"/>
            <a:ext cx="18288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3511550"/>
            <a:ext cx="98742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375" y="3702050"/>
            <a:ext cx="13954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70675" y="4508500"/>
            <a:ext cx="13779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75656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25939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8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5290802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6</a:t>
            </a:r>
          </a:p>
        </p:txBody>
      </p:sp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7885113" y="6315075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6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41813" y="2819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67022">
            <a:off x="3779838" y="1844675"/>
            <a:ext cx="13208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51725" y="3933825"/>
            <a:ext cx="116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08175" y="4005263"/>
            <a:ext cx="10795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84438" y="3213100"/>
            <a:ext cx="68262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868144" y="534350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19783" y="5323664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6256" y="5339981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38383" y="5323664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5</a:t>
            </a:r>
          </a:p>
        </p:txBody>
      </p:sp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8093075" y="6343650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93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549275"/>
            <a:ext cx="24304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4437063"/>
            <a:ext cx="631825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0650" y="4445000"/>
            <a:ext cx="9906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3943350"/>
            <a:ext cx="71278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55563" y="3560763"/>
            <a:ext cx="852488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49663" y="4024313"/>
            <a:ext cx="857250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95963" y="5157788"/>
            <a:ext cx="671512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74088" y="3327400"/>
            <a:ext cx="3159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73300" y="3560763"/>
            <a:ext cx="481013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16688" y="4364038"/>
            <a:ext cx="481012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84888" y="3429000"/>
            <a:ext cx="481012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64113" y="4265613"/>
            <a:ext cx="71278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03350" y="3213100"/>
            <a:ext cx="53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10438" y="3268663"/>
            <a:ext cx="71278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19475" y="5535613"/>
            <a:ext cx="71278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27863" y="5445125"/>
            <a:ext cx="712787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58900" y="5159375"/>
            <a:ext cx="71278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7913688" y="6288088"/>
            <a:ext cx="97948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1524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5.78035E-8 L 0.26528 -0.432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-21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27746E-6 L 0.28837 -0.090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-4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31214E-7 L 0.32344 -0.265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63" y="-13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4335E-6 L 0.09427 -0.419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5" y="-209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526E-6 L -0.10538 -0.291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8" y="-14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4509E-6 L -0.32327 -0.473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63" y="-23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33526E-6 L -0.36198 -0.1463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8" y="-7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31</Words>
  <Application>Microsoft Office PowerPoint</Application>
  <PresentationFormat>Экран (4:3)</PresentationFormat>
  <Paragraphs>31</Paragraphs>
  <Slides>23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Impact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oslik</cp:lastModifiedBy>
  <cp:revision>122</cp:revision>
  <dcterms:created xsi:type="dcterms:W3CDTF">2016-11-17T12:42:33Z</dcterms:created>
  <dcterms:modified xsi:type="dcterms:W3CDTF">2024-04-28T11:59:58Z</dcterms:modified>
</cp:coreProperties>
</file>