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9" r:id="rId4"/>
    <p:sldId id="260" r:id="rId5"/>
    <p:sldId id="261" r:id="rId6"/>
    <p:sldId id="263" r:id="rId7"/>
    <p:sldId id="265" r:id="rId8"/>
    <p:sldId id="264" r:id="rId9"/>
    <p:sldId id="266" r:id="rId10"/>
    <p:sldId id="267" r:id="rId11"/>
    <p:sldId id="262" r:id="rId12"/>
    <p:sldId id="270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731FE63-D061-4E4D-9A5A-8DDBCA749435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731FE63-D061-4E4D-9A5A-8DDBCA749435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44824"/>
            <a:ext cx="6984777" cy="24938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Интерактивная            ИГРА</a:t>
            </a:r>
            <a:endParaRPr lang="ru-RU" sz="8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293096"/>
            <a:ext cx="3309803" cy="1528200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сказке </a:t>
            </a:r>
          </a:p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«ТЕРЕМОК»</a:t>
            </a:r>
          </a:p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 дошкольников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7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теремок\7321262_81176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4"/>
            <a:ext cx="5760640" cy="6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79" y="2276872"/>
            <a:ext cx="88423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8969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4" y="4311317"/>
            <a:ext cx="7254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913" y="2748240"/>
            <a:ext cx="8223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4" y="1196752"/>
            <a:ext cx="11890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93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теремок\7321262_81176 - копия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65" y="332656"/>
            <a:ext cx="5472608" cy="62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1"/>
          <a:stretch/>
        </p:blipFill>
        <p:spPr bwMode="auto">
          <a:xfrm>
            <a:off x="6516216" y="2744469"/>
            <a:ext cx="817563" cy="98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16"/>
          <a:stretch/>
        </p:blipFill>
        <p:spPr bwMode="auto">
          <a:xfrm>
            <a:off x="4932040" y="4149080"/>
            <a:ext cx="720080" cy="7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2"/>
          <a:stretch/>
        </p:blipFill>
        <p:spPr bwMode="auto">
          <a:xfrm>
            <a:off x="3673751" y="3913036"/>
            <a:ext cx="898249" cy="100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76"/>
          <a:stretch/>
        </p:blipFill>
        <p:spPr bwMode="auto">
          <a:xfrm>
            <a:off x="3910565" y="2351336"/>
            <a:ext cx="881172" cy="88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78" b="33695"/>
          <a:stretch/>
        </p:blipFill>
        <p:spPr bwMode="auto">
          <a:xfrm>
            <a:off x="4829075" y="1305025"/>
            <a:ext cx="1187530" cy="97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6206" y="35533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КТО ЖИВЕТ НА ПЕРВОМ ЭТАЖЕ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? ВТОРОМ? ТРЕТЬЕМ?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dobe Myungjo Std M" pitchFamily="18" charset="-128"/>
              <a:ea typeface="Adobe Myungjo Std M" pitchFamily="18" charset="-128"/>
            </a:endParaRPr>
          </a:p>
          <a:p>
            <a:pPr lvl="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КТО ЖИВЕТ НАД ЛИСОЙ?</a:t>
            </a:r>
          </a:p>
          <a:p>
            <a:pPr lvl="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КТО ЖИВЕТ РЯДОМ  С ЗАЙКОЙ?</a:t>
            </a:r>
          </a:p>
          <a:p>
            <a:pPr lvl="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КТО ЖИВЕТ ПОД ЛИСОЙ?</a:t>
            </a:r>
          </a:p>
          <a:p>
            <a:pPr lvl="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КТО ЖИВЕТ ВЫШЕ ВСЕХ? НИЖЕ ВСЕХ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?</a:t>
            </a:r>
          </a:p>
          <a:p>
            <a:pPr lvl="0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КТО ПОЯВИЛСЯ ПОСЛЕДНИМ?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dobe Myungjo Std M" pitchFamily="18" charset="-128"/>
              <a:ea typeface="Adobe Myungjo Std M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80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теремок\7321262_81176 - копия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65" y="332656"/>
            <a:ext cx="5472608" cy="62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1"/>
          <a:stretch/>
        </p:blipFill>
        <p:spPr bwMode="auto">
          <a:xfrm>
            <a:off x="6516216" y="2744469"/>
            <a:ext cx="817563" cy="98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16"/>
          <a:stretch/>
        </p:blipFill>
        <p:spPr bwMode="auto">
          <a:xfrm>
            <a:off x="4932040" y="4149080"/>
            <a:ext cx="720080" cy="7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2"/>
          <a:stretch/>
        </p:blipFill>
        <p:spPr bwMode="auto">
          <a:xfrm>
            <a:off x="3673751" y="3913036"/>
            <a:ext cx="898249" cy="100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76"/>
          <a:stretch/>
        </p:blipFill>
        <p:spPr bwMode="auto">
          <a:xfrm>
            <a:off x="3910565" y="2351336"/>
            <a:ext cx="881172" cy="88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78" b="33695"/>
          <a:stretch/>
        </p:blipFill>
        <p:spPr bwMode="auto">
          <a:xfrm>
            <a:off x="4829075" y="1305025"/>
            <a:ext cx="1187530" cy="97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738" y="4293096"/>
            <a:ext cx="1652587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88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0_9caef_51d94a8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776" y="332656"/>
            <a:ext cx="665172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6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Новая папка (5)\85395532_TeremokSdelaysam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86" y="1196752"/>
            <a:ext cx="715996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1" y="792072"/>
            <a:ext cx="521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ЧЕМ ЗАКОНЧИЛАСЬ СКАЗКА?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dobe Myungjo Std M" pitchFamily="18" charset="-128"/>
              <a:ea typeface="Adobe Myungjo Std M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70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692696"/>
            <a:ext cx="8208912" cy="583264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Презентация  будет интересна воспитателям  на занятиях по пересказу сказки «Теремок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»,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а также на занятиях ФЭМП при закреплении  количественных и порядковых чисел,  пространственных понятий.</a:t>
            </a:r>
          </a:p>
          <a:p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Цель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эмоционально 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воспринимать содержание сказки, пересказывать с опорой  на  картинки, закреплять действующих лиц, последовательность их появления. Учить ориентироваться в пространстве, закреплять  употребление предлогов ПОД, НАД.</a:t>
            </a:r>
          </a:p>
          <a:p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Первые четыре 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слайда переключаются щелчком. Начиная с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5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слайда, переключение  щелчком мышки на  фигурку персонажа  сказки. Чтобы перейти к слайду №10,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нужно нажать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на фигурку волка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 Для перехода к слайду  №13, нажать на фигурку медведя (слайд 12).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718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теремок\7321262_81176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69737"/>
            <a:ext cx="5100127" cy="5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382" y="769737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ГДЕ НАХОДИЛСЯ ТЕРЕМОК?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dobe Myungjo Std M" pitchFamily="18" charset="-128"/>
              <a:ea typeface="Adobe Myungjo Std M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74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ma\Desktop\теремок\148251910 - копия 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9" y="1924422"/>
            <a:ext cx="16478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ma\Desktop\теремок\148251910 - копия (3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90" y="3890868"/>
            <a:ext cx="1019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ima\Desktop\теремок\148251910 - копия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29" y="2677268"/>
            <a:ext cx="1666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ima\Desktop\теремок\148251910 - копия (4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515" y="2091109"/>
            <a:ext cx="10287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ima\Desktop\теремок\148251910 - копия (5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15930"/>
            <a:ext cx="8191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ima\Desktop\теремок\148251910 - копия (6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77072"/>
            <a:ext cx="9048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7847" y="724093"/>
            <a:ext cx="6435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КТО ЖИВЕТ В ТЕРЕМКЕ?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НАЗОВИТЕ ГЕРОЕВ.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ПОСЧИТАЙТЕ ЖИТЕЛЕЙ ТЕРЕМКА.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dobe Myungjo Std M" pitchFamily="18" charset="-128"/>
              <a:ea typeface="Adobe Myungjo Std M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77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ma\Desktop\теремок\148251910 - копия 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9" y="1924422"/>
            <a:ext cx="16478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ma\Desktop\теремок\148251910 - копия (3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90" y="3890868"/>
            <a:ext cx="1019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ima\Desktop\теремок\148251910 - копия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29" y="2677268"/>
            <a:ext cx="1666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ima\Desktop\теремок\148251910 - копия (4)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515" y="2091109"/>
            <a:ext cx="10287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ima\Desktop\теремок\148251910 - копия (5)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15930"/>
            <a:ext cx="8191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ima\Desktop\теремок\148251910 - копия (6)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77072"/>
            <a:ext cx="9048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98072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КТО ЗА КЕМ ПОСЕЛИЛСЯ В ТЕРЕМКЕ?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dobe Myungjo Std M" pitchFamily="18" charset="-128"/>
              <a:ea typeface="Adobe Myungjo Std M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12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теремок\7321262_81176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4"/>
            <a:ext cx="5760640" cy="6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8223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1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теремок\7321262_81176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4"/>
            <a:ext cx="5760640" cy="6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37" y="4293096"/>
            <a:ext cx="7254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8223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72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теремок\7321262_81176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4"/>
            <a:ext cx="5760640" cy="6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8969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507" y="4315197"/>
            <a:ext cx="7254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8223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2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теремок\7321262_81176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4"/>
            <a:ext cx="5760640" cy="6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8969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68142"/>
            <a:ext cx="7254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8223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774" y="2266170"/>
            <a:ext cx="88423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93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173</TotalTime>
  <Words>181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Adobe Myungjo Std M</vt:lpstr>
      <vt:lpstr>Century Gothic</vt:lpstr>
      <vt:lpstr>Times New Roman</vt:lpstr>
      <vt:lpstr>Wingdings 2</vt:lpstr>
      <vt:lpstr>Остин</vt:lpstr>
      <vt:lpstr>Интерактивная            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oslik</cp:lastModifiedBy>
  <cp:revision>23</cp:revision>
  <dcterms:created xsi:type="dcterms:W3CDTF">2015-10-04T05:49:10Z</dcterms:created>
  <dcterms:modified xsi:type="dcterms:W3CDTF">2024-04-28T12:02:26Z</dcterms:modified>
</cp:coreProperties>
</file>