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67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60" autoAdjust="0"/>
  </p:normalViewPr>
  <p:slideViewPr>
    <p:cSldViewPr>
      <p:cViewPr>
        <p:scale>
          <a:sx n="94" d="100"/>
          <a:sy n="94" d="100"/>
        </p:scale>
        <p:origin x="-128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BE7EB-1292-496A-9558-9D204D85FDAC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D4955-48E3-4952-B196-D1815CAF2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D4955-48E3-4952-B196-D1815CAF2E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0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.png"/><Relationship Id="rId1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1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.jpeg"/><Relationship Id="rId4" Type="http://schemas.openxmlformats.org/officeDocument/2006/relationships/slide" Target="slide4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4" descr="http://delaisait.ucoz.ru/_ph/10/911950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218"/>
            <a:ext cx="9178957" cy="68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dou189.kirovedu.ru/public/images_upload/kgarden/119/mash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13921"/>
            <a:ext cx="2996378" cy="412301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4190" y="1052736"/>
            <a:ext cx="5655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Машины игрушки</a:t>
            </a:r>
            <a:endParaRPr lang="ru-RU" sz="5400" b="1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6736" y="2262100"/>
            <a:ext cx="6269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Интерактивная игра для детей дошкольного возраста </a:t>
            </a:r>
            <a:endParaRPr lang="ru-RU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9" name="Управляющая кнопка: далее 8">
            <a:hlinkClick r:id="rId4" action="ppaction://hlinksldjump" highlightClick="1">
              <a:snd r:embed="rId5" name="Арфа - нисходящее глиссандо.wav"/>
            </a:hlinkClick>
          </p:cNvPr>
          <p:cNvSpPr/>
          <p:nvPr/>
        </p:nvSpPr>
        <p:spPr>
          <a:xfrm>
            <a:off x="7850064" y="6139180"/>
            <a:ext cx="394344" cy="39707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65261" y="616692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95000"/>
                    </a:schemeClr>
                  </a:glow>
                </a:effectLst>
              </a:rPr>
              <a:t>ИГРА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bg1">
                    <a:alpha val="95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6153053"/>
            <a:ext cx="90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95000"/>
                    </a:schemeClr>
                  </a:glow>
                </a:effectLst>
              </a:rPr>
              <a:t>РЕСУРС</a:t>
            </a:r>
            <a:endParaRPr lang="ru-RU" b="1" dirty="0">
              <a:solidFill>
                <a:srgbClr val="C00000"/>
              </a:solidFill>
              <a:effectLst>
                <a:glow rad="101600">
                  <a:schemeClr val="bg1">
                    <a:alpha val="95000"/>
                  </a:schemeClr>
                </a:glow>
              </a:effectLst>
            </a:endParaRPr>
          </a:p>
        </p:txBody>
      </p:sp>
      <p:sp>
        <p:nvSpPr>
          <p:cNvPr id="17" name="Управляющая кнопка: далее 16">
            <a:hlinkClick r:id="" action="ppaction://noaction" highlightClick="1"/>
          </p:cNvPr>
          <p:cNvSpPr/>
          <p:nvPr/>
        </p:nvSpPr>
        <p:spPr>
          <a:xfrm flipH="1">
            <a:off x="899592" y="6139180"/>
            <a:ext cx="432048" cy="39707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://img1.liveinternet.ru/images/attach/c/10/110/150/110150301_1312120009R__2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330" y="4368620"/>
            <a:ext cx="843065" cy="126459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71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http://delaisait.ucoz.ru/_ph/10/91195066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218"/>
            <a:ext cx="9178957" cy="68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unveter.ru/uploads/posts/2015-07/1437413369_mm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06" y="2005754"/>
            <a:ext cx="1370360" cy="190338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2547" y="20813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Помоги Маше прибрать игрушки</a:t>
            </a:r>
            <a:endParaRPr lang="ru-RU" sz="32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30" name="Picture 6" descr="http://img-fotki.yandex.ru/get/5633/47407354.b64/0_1192a0_db8a0953_orig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86" y="5673557"/>
            <a:ext cx="961737" cy="9617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1905" y="4659037"/>
            <a:ext cx="4928764" cy="1914044"/>
            <a:chOff x="204739" y="4690081"/>
            <a:chExt cx="4928764" cy="1914044"/>
          </a:xfrm>
        </p:grpSpPr>
        <p:pic>
          <p:nvPicPr>
            <p:cNvPr id="1054" name="Picture 30" descr="http://www.sigboxclub.com/wp-content/uploads/2015/06/package-clipart-eiMA4XGnT-cop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39" y="4690081"/>
              <a:ext cx="2625533" cy="1886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0" descr="http://www.sigboxclub.com/wp-content/uploads/2015/06/package-clipart-eiMA4XGnT-cop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970" y="4717849"/>
              <a:ext cx="2625533" cy="1886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http://0.tqn.com/d/webclipart/1/S/F/3/5/Toy-Ca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05" y="3679198"/>
            <a:ext cx="1235495" cy="89573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0.liveinternet.ru/images/attach/c/7/97/127/97127310_emka_lullaby_element2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76" y="3284984"/>
            <a:ext cx="863811" cy="78842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hediamondexchange.net/14/children-playing-with-toys-clipart-5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20" y="2799028"/>
            <a:ext cx="584036" cy="60958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img-fotki.yandex.ru/get/2710/47407354.45a/0_b299d_c461efe7_ori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9453" y="1116809"/>
            <a:ext cx="736828" cy="80002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10/110/150/110150301_1312120009R__2_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330" y="4368620"/>
            <a:ext cx="843065" cy="126459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g-fotki.yandex.ru/get/4120/47407354.b63/0_119276_708c6dd2_ori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40" y="1916833"/>
            <a:ext cx="675980" cy="9156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-fotki.yandex.ru/get/6446/47407354.b6d/0_1194bf_7d940b33_ori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19" y="4073413"/>
            <a:ext cx="1564692" cy="122779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lipartbest.com/cliparts/jcx/okr/jcxokrjMi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13" y="5169977"/>
            <a:ext cx="1113717" cy="74791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1905" y="5093220"/>
            <a:ext cx="2625533" cy="1443958"/>
            <a:chOff x="51905" y="5093220"/>
            <a:chExt cx="2625533" cy="1443958"/>
          </a:xfrm>
        </p:grpSpPr>
        <p:pic>
          <p:nvPicPr>
            <p:cNvPr id="35" name="Picture 30" descr="http://www.sigboxclub.com/wp-content/uploads/2015/06/package-clipart-eiMA4XGnT-copy.pn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905" y="5093220"/>
              <a:ext cx="2625533" cy="1443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622897">
              <a:off x="562604" y="5521744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</a:t>
              </a:r>
              <a:endParaRPr lang="ru-RU" sz="36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355136" y="5093220"/>
            <a:ext cx="2625533" cy="1471726"/>
            <a:chOff x="2355136" y="5093220"/>
            <a:chExt cx="2625533" cy="1471726"/>
          </a:xfrm>
        </p:grpSpPr>
        <p:pic>
          <p:nvPicPr>
            <p:cNvPr id="36" name="Picture 30" descr="http://www.sigboxclub.com/wp-content/uploads/2015/06/package-clipart-eiMA4XGnT-copy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55136" y="5093220"/>
              <a:ext cx="2625533" cy="1471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 rot="566805">
              <a:off x="3256436" y="5621808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3</a:t>
              </a:r>
              <a:endParaRPr lang="ru-RU" sz="36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10" name="Улыбающееся лицо 9"/>
          <p:cNvSpPr/>
          <p:nvPr/>
        </p:nvSpPr>
        <p:spPr>
          <a:xfrm>
            <a:off x="8141423" y="101206"/>
            <a:ext cx="671794" cy="691701"/>
          </a:xfrm>
          <a:prstGeom prst="smileyFace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488839" y="419012"/>
            <a:ext cx="5472608" cy="3456385"/>
            <a:chOff x="2488839" y="419012"/>
            <a:chExt cx="5472608" cy="3456385"/>
          </a:xfrm>
        </p:grpSpPr>
        <p:sp>
          <p:nvSpPr>
            <p:cNvPr id="4" name="Скругленная прямоугольная выноска 3"/>
            <p:cNvSpPr/>
            <p:nvPr/>
          </p:nvSpPr>
          <p:spPr>
            <a:xfrm>
              <a:off x="2488839" y="419012"/>
              <a:ext cx="5472608" cy="3456385"/>
            </a:xfrm>
            <a:prstGeom prst="wedgeRoundRect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rgbClr val="C00000"/>
                </a:solidFill>
              </a:endParaRPr>
            </a:p>
            <a:p>
              <a:pPr algn="ctr"/>
              <a:endParaRPr lang="ru-RU" b="1" dirty="0">
                <a:solidFill>
                  <a:srgbClr val="C00000"/>
                </a:solidFill>
              </a:endParaRPr>
            </a:p>
            <a:p>
              <a:pPr algn="ctr"/>
              <a:endParaRPr lang="ru-RU" b="1" dirty="0" smtClean="0">
                <a:solidFill>
                  <a:srgbClr val="C00000"/>
                </a:solidFill>
              </a:endParaRPr>
            </a:p>
            <a:p>
              <a:pPr algn="ctr"/>
              <a:endParaRPr lang="ru-RU" b="1" dirty="0" smtClean="0">
                <a:solidFill>
                  <a:srgbClr val="C00000"/>
                </a:solidFill>
              </a:endParaRPr>
            </a:p>
            <a:p>
              <a:pPr algn="ctr"/>
              <a:endParaRPr lang="ru-RU" b="1" dirty="0">
                <a:solidFill>
                  <a:srgbClr val="C00000"/>
                </a:solidFill>
              </a:endParaRPr>
            </a:p>
            <a:p>
              <a:pPr algn="ctr"/>
              <a:endParaRPr lang="ru-RU" b="1" dirty="0" smtClean="0">
                <a:solidFill>
                  <a:srgbClr val="C00000"/>
                </a:solidFill>
              </a:endParaRPr>
            </a:p>
            <a:p>
              <a:pPr algn="ctr"/>
              <a:endParaRPr lang="ru-RU" b="1" dirty="0">
                <a:solidFill>
                  <a:srgbClr val="C0000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ОПИСАНИЕ ИГРЫ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Машенька решила порядок к Новому году навести. Свои игрушки разобрать.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Выполните </a:t>
              </a:r>
              <a:r>
                <a:rPr lang="ru-RU" smtClean="0">
                  <a:solidFill>
                    <a:srgbClr val="002060"/>
                  </a:solidFill>
                </a:rPr>
                <a:t>командой задание. </a:t>
              </a:r>
              <a:endParaRPr lang="ru-RU" dirty="0">
                <a:solidFill>
                  <a:srgbClr val="002060"/>
                </a:solidFill>
              </a:endParaRP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коробку № 2 – сложить игрушки, в названии которых два хлопка, а в коробку № 3 – сложить игрушки, в названии которых три хлопка.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Потрудись вместе с Машей! Прохлопай слово, затем проверь себя –  кликни на игрушку.</a:t>
              </a: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33" name="Умножение 32"/>
            <p:cNvSpPr/>
            <p:nvPr/>
          </p:nvSpPr>
          <p:spPr>
            <a:xfrm>
              <a:off x="7192384" y="591688"/>
              <a:ext cx="608956" cy="616290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Управляющая кнопка: назад 37">
            <a:hlinkClick r:id="rId20" action="ppaction://hlinksldjump" highlightClick="1"/>
          </p:cNvPr>
          <p:cNvSpPr/>
          <p:nvPr/>
        </p:nvSpPr>
        <p:spPr>
          <a:xfrm flipH="1">
            <a:off x="8653303" y="6357934"/>
            <a:ext cx="507795" cy="500066"/>
          </a:xfrm>
          <a:prstGeom prst="actionButtonBackPreviou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34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3.96855E-6 C -0.02483 -0.0074 -0.03195 -0.00508 -0.02066 -0.00809 C -0.01459 -0.01387 -0.00573 -0.0148 0.00156 -0.01642 C 0.02413 -0.01549 0.03576 -0.01942 0.0533 -0.01156 C 0.05746 -0.00763 0.06059 -0.00647 0.06562 -0.00485 C 0.07587 0.00787 0.05764 -0.01433 0.07309 0.00162 C 0.08073 0.00925 0.08871 0.01897 0.09409 0.02961 C 0.09462 0.03238 0.09548 0.03816 0.09652 0.04117 C 0.09809 0.04556 0.10156 0.05435 0.10156 0.05458 C 0.10191 0.05875 0.10191 0.06314 0.10277 0.06753 C 0.1033 0.06985 0.10521 0.0717 0.10521 0.07401 C 0.1059 0.10962 0.10312 0.13761 0.09896 0.17114 C 0.09774 0.19265 0.09409 0.21231 0.09166 0.23358 C 0.09097 0.23937 0.08906 0.24723 0.08906 0.25324 " pathEditMode="relative" rAng="0" ptsTypes="fffffffffffffA">
                                      <p:cBhvr>
                                        <p:cTn id="6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1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8973E-6 C -0.00208 -0.00046 -0.00434 -0.00023 -0.00625 -0.00162 C -0.0092 -0.0037 -0.00885 -0.00995 -0.00989 -0.01318 C -0.01163 -0.01873 -0.0151 -0.02428 -0.01736 -0.0296 C -0.01892 -0.0333 -0.01944 -0.03747 -0.021 -0.04117 C -0.02812 -0.05805 -0.0375 -0.07077 -0.04826 -0.08372 C -0.05781 -0.09528 -0.05035 -0.0895 -0.05937 -0.09528 C -0.06614 -0.10754 -0.08246 -0.11957 -0.09392 -0.12327 C -0.10382 -0.13645 -0.121 -0.14061 -0.13455 -0.14292 C -0.15035 -0.15356 -0.18646 -0.15773 -0.18646 -0.15773 C -0.20451 -0.15657 -0.22274 -0.1568 -0.2408 -0.15449 C -0.24357 -0.15403 -0.24566 -0.15102 -0.24826 -0.14963 C -0.25694 -0.14501 -0.2658 -0.14107 -0.27413 -0.13483 C -0.28107 -0.12951 -0.2875 -0.11864 -0.29514 -0.11517 C -0.296 -0.11355 -0.29653 -0.1117 -0.29757 -0.11008 C -0.29948 -0.10708 -0.30382 -0.10199 -0.30382 -0.10199 C -0.30416 -0.10037 -0.30434 -0.09829 -0.30503 -0.0969 C -0.3059 -0.09505 -0.30798 -0.09413 -0.30868 -0.09205 C -0.31041 -0.08742 -0.31094 -0.0821 -0.31232 -0.07724 C -0.31285 -0.07563 -0.31319 -0.07401 -0.31371 -0.07239 C -0.31441 -0.07054 -0.31562 -0.06915 -0.31614 -0.0673 C -0.31875 -0.05874 -0.31996 -0.04995 -0.32222 -0.04117 C -0.32257 -0.03724 -0.32257 -0.0333 -0.32344 -0.0296 C -0.32465 -0.02382 -0.32847 -0.01318 -0.32847 -0.01318 C -0.33142 0.00647 -0.33021 -0.00231 -0.33212 0.01318 C -0.33194 0.02104 -0.34097 0.1198 -0.31979 0.14801 " pathEditMode="relative" ptsTypes="fffffffffffffffffffffffffA">
                                      <p:cBhvr>
                                        <p:cTn id="11" dur="3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185 C -0.00902 -0.00716 -0.01996 -0.0074 -0.02968 -0.00948 C -0.08507 -0.00832 -0.14166 -0.01919 -0.19583 -0.00485 C -0.19947 -0.0037 -0.20208 -4.68085E-6 -0.20572 0.00116 C -0.22343 0.00602 -0.24531 0.00833 -0.26354 0.01018 C -0.28246 0.01758 -0.25538 0.00741 -0.28819 0.01619 C -0.30503 0.02059 -0.32135 0.02799 -0.33871 0.03099 C -0.36145 0.03978 -0.38524 0.04903 -0.40885 0.05366 C -0.41614 0.05805 -0.421 0.06106 -0.42847 0.06407 C -0.43871 0.07655 -0.45763 0.08372 -0.4717 0.0865 C -0.48072 0.09228 -0.48975 0.09737 -0.49982 0.09991 C -0.51232 0.10754 -0.5243 0.11471 -0.53802 0.11795 C -0.55052 0.12628 -0.55329 0.13113 -0.56753 0.13298 C -0.57204 0.13645 -0.57968 0.14247 -0.58489 0.14501 C -0.59757 0.15125 -0.59288 0.14663 -0.60329 0.1538 C -0.61007 0.15842 -0.60399 0.15588 -0.6118 0.16282 C -0.61614 0.16675 -0.621 0.16999 -0.62552 0.17346 C -0.63385 0.1797 -0.64288 0.18386 -0.65121 0.18988 C -0.65538 0.19774 -0.66145 0.20445 -0.6684 0.20768 C -0.67222 0.21393 -0.67638 0.21716 -0.6809 0.22272 C -0.69097 0.23497 -0.70086 0.24769 -0.71267 0.25717 C -0.71892 0.26226 -0.71892 0.26319 -0.72517 0.27082 C -0.72673 0.27267 -0.73003 0.2766 -0.73003 0.27683 C -0.73246 0.28585 -0.73559 0.2951 -0.74236 0.30065 C -0.74548 0.31268 -0.74079 0.29718 -0.74739 0.30967 C -0.7526 0.31962 -0.74947 0.3254 -0.7585 0.33372 C -0.76007 0.34297 -0.76354 0.3513 -0.76458 0.36055 C -0.76614 0.37466 -0.76475 0.38923 -0.76805 0.40264 C -0.76736 0.43062 -0.76753 0.45861 -0.76579 0.48636 C -0.76545 0.49099 -0.76215 0.5 -0.76215 0.5 " pathEditMode="relative" rAng="0" ptsTypes="fffffffffffffffffffffffffffffA">
                                      <p:cBhvr>
                                        <p:cTn id="16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3" y="24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46716E-6 C -0.00087 -0.00163 -0.00174 -0.00302 -0.00243 -0.00487 C -0.00347 -0.00764 -0.00365 -0.01065 -0.00486 -0.01319 C -0.00573 -0.01527 -0.00764 -0.0162 -0.00868 -0.01805 C -0.01233 -0.02452 -0.01476 -0.03285 -0.0184 -0.03956 C -0.02535 -0.05251 -0.03194 -0.06615 -0.03941 -0.07887 C -0.04271 -0.08442 -0.04427 -0.0902 -0.04809 -0.09529 C -0.05069 -0.10246 -0.05122 -0.10616 -0.05556 -0.11171 C -0.05972 -0.12304 -0.05694 -0.11634 -0.06424 -0.1316 C -0.06632 -0.13623 -0.07031 -0.13877 -0.07274 -0.14316 C -0.07639 -0.1501 -0.07986 -0.15658 -0.08507 -0.1612 C -0.09288 -0.18063 -0.11389 -0.20491 -0.12708 -0.21717 C -0.13611 -0.22549 -0.13819 -0.23475 -0.14809 -0.24006 C -0.15486 -0.24908 -0.15938 -0.25047 -0.1691 -0.25325 C -0.1809 -0.26088 -0.19566 -0.26805 -0.20868 -0.27129 C -0.21441 -0.27267 -0.22587 -0.27452 -0.22587 -0.27452 C -0.2658 -0.27337 -0.30573 -0.27383 -0.34566 -0.27129 C -0.35399 -0.27082 -0.35642 -0.26597 -0.36285 -0.26157 C -0.36771 -0.25833 -0.37379 -0.25695 -0.37778 -0.25163 C -0.38629 -0.2403 -0.39479 -0.22688 -0.40122 -0.2137 C -0.40382 -0.20838 -0.40399 -0.20352 -0.40729 -0.1989 C -0.40938 -0.19219 -0.41111 -0.18572 -0.41354 -0.17924 C -0.41563 -0.1649 -0.41771 -0.1508 -0.41979 -0.13646 C -0.42118 -0.0192 -0.42101 -0.06731 -0.42101 0.00832 " pathEditMode="relative" ptsTypes="fffffffffffffffffffffffA">
                                      <p:cBhvr>
                                        <p:cTn id="21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014E-8 C -0.00156 -0.00046 -0.00365 -0.00023 -0.00486 -0.00162 C -0.00747 -0.00485 -0.00851 -0.00971 -0.01111 -0.01318 C -0.01684 -0.02081 -0.02136 -0.03029 -0.02587 -0.03931 C -0.02708 -0.04556 -0.02882 -0.04856 -0.0309 -0.05411 C -0.03611 -0.06406 -0.04063 -0.0703 -0.04688 -0.07886 C -0.04931 -0.08233 -0.05017 -0.08765 -0.05313 -0.09042 C -0.0559 -0.0932 -0.05903 -0.09528 -0.06163 -0.09852 C -0.06754 -0.10569 -0.06702 -0.11031 -0.07413 -0.11494 C -0.07813 -0.12349 -0.08403 -0.12743 -0.09011 -0.13321 C -0.1 -0.14269 -0.10886 -0.15425 -0.11858 -0.16443 C -0.12292 -0.16905 -0.1257 -0.17553 -0.12969 -0.18085 L -0.12969 -0.18085 C -0.14045 -0.18941 -0.15122 -0.20351 -0.16302 -0.20883 C -0.17917 -0.216 -0.19445 -0.22363 -0.21111 -0.22849 C -0.23542 -0.23543 -0.26059 -0.23705 -0.28524 -0.24167 C -0.33941 -0.24098 -0.37934 -0.24445 -0.4283 -0.2352 C -0.45347 -0.22525 -0.41302 -0.24028 -0.45434 -0.23011 C -0.45747 -0.22942 -0.46007 -0.22641 -0.46302 -0.22525 C -0.46545 -0.22433 -0.46788 -0.2241 -0.47031 -0.22363 C -0.47708 -0.22016 -0.48021 -0.21693 -0.48767 -0.21531 C -0.49774 -0.20629 -0.48125 -0.21993 -0.50365 -0.21045 C -0.50642 -0.20929 -0.50816 -0.2049 -0.51111 -0.20374 C -0.5158 -0.20189 -0.52101 -0.20259 -0.52587 -0.20213 C -0.54115 -0.19241 -0.51858 -0.20606 -0.5382 -0.19727 C -0.55104 -0.19149 -0.56181 -0.18062 -0.57535 -0.17761 C -0.57917 -0.17229 -0.58281 -0.17299 -0.58767 -0.16929 C -0.59601 -0.16327 -0.60191 -0.15102 -0.61111 -0.14801 C -0.61806 -0.1413 -0.62153 -0.13737 -0.62969 -0.13483 C -0.63698 -0.12835 -0.6434 -0.12118 -0.65191 -0.11841 C -0.66962 -0.09991 -0.69219 -0.09135 -0.7099 -0.07238 C -0.71667 -0.06498 -0.72361 -0.05435 -0.73212 -0.05088 C -0.73872 -0.04186 -0.74254 -0.03677 -0.74809 -0.02613 C -0.7507 -0.02104 -0.75313 -0.01179 -0.75677 -0.00809 C -0.76077 -0.00416 -0.76354 -0.00023 -0.76667 0.00509 C -0.77136 0.01318 -0.77379 0.02267 -0.77899 0.0296 C -0.78142 0.03631 -0.78681 0.04718 -0.79132 0.05111 C -0.7934 0.06244 -0.7908 0.05319 -0.79636 0.06268 C -0.79809 0.06568 -0.80122 0.07239 -0.80122 0.07239 C -0.80261 0.07817 -0.80417 0.08141 -0.80747 0.08557 C -0.80886 0.09089 -0.80886 0.09182 -0.81111 0.09713 C -0.81181 0.09875 -0.81354 0.10199 -0.81354 0.10199 " pathEditMode="relative" ptsTypes="fffffffffffFfffffffffffffffffffffffffffffA">
                                      <p:cBhvr>
                                        <p:cTn id="2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036E-6 C -0.00694 0.00323 -0.01406 0.0067 -0.021 0.00994 C -0.02396 0.01133 -0.02569 0.01572 -0.02847 0.01803 C -0.03038 0.01965 -0.03246 0.02035 -0.03455 0.0215 C -0.03698 0.02312 -0.03975 0.02428 -0.04201 0.02636 C -0.04462 0.02867 -0.0467 0.03214 -0.0493 0.03469 C -0.05052 0.03584 -0.05191 0.03677 -0.05312 0.03792 C -0.05642 0.04371 -0.05868 0.04995 -0.0618 0.05596 C -0.06389 0.15194 -0.05364 0.2537 -0.07291 0.34713 C -0.07587 0.39546 -0.07778 0.4468 -0.08889 0.49352 C -0.08993 0.51133 -0.09201 0.52752 -0.09635 0.5444 C -0.09896 0.55457 -0.09913 0.56591 -0.10243 0.57562 C -0.10399 0.58001 -0.10746 0.5888 -0.10746 0.5888 C -0.10885 0.59643 -0.10868 0.59296 -0.10868 0.59875 " pathEditMode="relative" ptsTypes="fffffffffffffA">
                                      <p:cBhvr>
                                        <p:cTn id="31" dur="3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62442E-6 C 0.00209 0.00739 0.00486 0.00786 0.0099 0.01156 C 0.01632 0.01641 0.02257 0.02474 0.02969 0.02798 C 0.03525 0.03538 0.03716 0.03792 0.04445 0.04116 C 0.04931 0.04717 0.05625 0.05087 0.06181 0.05596 C 0.06945 0.0629 0.07032 0.07122 0.07917 0.074 C 0.08316 0.08186 0.0842 0.08996 0.09028 0.09551 C 0.09601 0.111 0.09236 0.10545 0.1 0.11355 C 0.10157 0.12256 0.10504 0.12603 0.10747 0.13482 C 0.1125 0.15332 0.11841 0.1709 0.12361 0.18917 C 0.12778 0.22294 0.1323 0.25693 0.13594 0.29116 C 0.13681 0.324 0.13837 0.35684 0.13837 0.38968 " pathEditMode="relative" ptsTypes="fffffffffffA">
                                      <p:cBhvr>
                                        <p:cTn id="3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98335E-6 C -0.00764 -0.00255 -0.01788 0.00231 -0.02587 0.00323 C -0.03594 0.00601 -0.04549 0.00994 -0.05556 0.01318 C -0.06007 0.01734 -0.0651 0.01757 -0.0691 0.02289 C -0.07448 0.03006 -0.07969 0.03746 -0.08524 0.0444 C -0.08872 0.05365 -0.0908 0.06406 -0.09514 0.07238 C -0.10069 0.10268 -0.09826 0.08464 -0.09635 0.1413 C -0.09549 0.16581 -0.08993 0.20837 -0.07899 0.23011 C -0.07778 0.23681 -0.07691 0.24097 -0.07413 0.24676 C -0.07274 0.25393 -0.07014 0.25786 -0.06788 0.2648 C -0.06719 0.26711 -0.06545 0.27127 -0.06545 0.27127 " pathEditMode="relative" ptsTypes="ffffffffffA">
                                      <p:cBhvr>
                                        <p:cTn id="41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 descr="http://delaisait.ucoz.ru/_ph/10/91195066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218"/>
            <a:ext cx="9178957" cy="68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http://sunveter.ru/uploads/posts/2015-07/1437413369_mm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06" y="2005754"/>
            <a:ext cx="1370360" cy="190338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g1.liveinternet.ru/images/attach/c/10/110/150/110150301_1312120009R__2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330" y="4368620"/>
            <a:ext cx="843065" cy="126459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mg-fotki.yandex.ru/get/5633/47407354.b64/0_1192a0_db8a0953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86" y="5673557"/>
            <a:ext cx="961737" cy="9617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clipartbest.com/cliparts/jcx/okr/jcxokrjM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13" y="5169977"/>
            <a:ext cx="1113717" cy="74791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img-fotki.yandex.ru/get/6446/47407354.b6d/0_1194bf_7d940b33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86" y="4073412"/>
            <a:ext cx="1724025" cy="135282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://img-fotki.yandex.ru/get/4120/47407354.b63/0_119276_708c6dd2_or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40" y="1916833"/>
            <a:ext cx="675980" cy="9156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http://img0.liveinternet.ru/images/attach/c/7/97/127/97127310_emka_lullaby_element2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76" y="3284984"/>
            <a:ext cx="863811" cy="78842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://img-fotki.yandex.ru/get/2710/47407354.45a/0_b299d_c461efe7_ori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9453" y="1116809"/>
            <a:ext cx="736828" cy="80002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51905" y="4659037"/>
            <a:ext cx="4928764" cy="1914044"/>
            <a:chOff x="204739" y="4690081"/>
            <a:chExt cx="4928764" cy="1914044"/>
          </a:xfrm>
        </p:grpSpPr>
        <p:pic>
          <p:nvPicPr>
            <p:cNvPr id="21" name="Picture 30" descr="http://www.sigboxclub.com/wp-content/uploads/2015/06/package-clipart-eiMA4XGnT-copy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39" y="4690081"/>
              <a:ext cx="2625533" cy="1886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0" descr="http://www.sigboxclub.com/wp-content/uploads/2015/06/package-clipart-eiMA4XGnT-copy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970" y="4717849"/>
              <a:ext cx="2625533" cy="1886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http://www.thediamondexchange.net/14/children-playing-with-toys-clipart-5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20" y="2799028"/>
            <a:ext cx="584036" cy="60958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51905" y="5093220"/>
            <a:ext cx="4928764" cy="1471726"/>
            <a:chOff x="209949" y="5132399"/>
            <a:chExt cx="4928764" cy="147172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09949" y="5132399"/>
              <a:ext cx="4928764" cy="1471726"/>
              <a:chOff x="204739" y="2601686"/>
              <a:chExt cx="4928764" cy="1471726"/>
            </a:xfrm>
          </p:grpSpPr>
          <p:pic>
            <p:nvPicPr>
              <p:cNvPr id="28" name="Picture 30" descr="http://www.sigboxclub.com/wp-content/uploads/2015/06/package-clipart-eiMA4XGnT-copy.png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507970" y="2601686"/>
                <a:ext cx="2625533" cy="1471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0" descr="http://www.sigboxclub.com/wp-content/uploads/2015/06/package-clipart-eiMA4XGnT-copy.png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4739" y="2601686"/>
                <a:ext cx="2625533" cy="14439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 rot="622897">
              <a:off x="720648" y="5560923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2</a:t>
              </a:r>
              <a:endParaRPr lang="ru-RU" sz="36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566805">
              <a:off x="3414480" y="5660987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3</a:t>
              </a:r>
              <a:endParaRPr lang="ru-RU" sz="36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pic>
        <p:nvPicPr>
          <p:cNvPr id="30" name="Picture 10" descr="http://0.tqn.com/d/webclipart/1/S/F/3/5/Toy-Ca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22" y="5525565"/>
            <a:ext cx="1472268" cy="10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3953" y="3687779"/>
            <a:ext cx="2021066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88900">
                    <a:schemeClr val="bg1">
                      <a:alpha val="9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88900">
                  <a:schemeClr val="bg1">
                    <a:alpha val="93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зад 6">
            <a:hlinkClick r:id="rId18" action="ppaction://hlinksldjump" highlightClick="1"/>
          </p:cNvPr>
          <p:cNvSpPr/>
          <p:nvPr/>
        </p:nvSpPr>
        <p:spPr>
          <a:xfrm>
            <a:off x="4349726" y="6334270"/>
            <a:ext cx="507795" cy="500066"/>
          </a:xfrm>
          <a:prstGeom prst="actionButtonBackPreviou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ьная выноска 30"/>
          <p:cNvSpPr/>
          <p:nvPr/>
        </p:nvSpPr>
        <p:spPr>
          <a:xfrm>
            <a:off x="4603624" y="256681"/>
            <a:ext cx="2507622" cy="252028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слове МЯЧ – один хлопок!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Его не нужно убирать в коробку, я  им играть буду!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4" descr="http://delaisait.ucoz.ru/_ph/10/91195066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218"/>
            <a:ext cx="9178957" cy="68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множение 14">
            <a:hlinkClick r:id="rId6" action="ppaction://hlinksldjump"/>
          </p:cNvPr>
          <p:cNvSpPr/>
          <p:nvPr/>
        </p:nvSpPr>
        <p:spPr>
          <a:xfrm>
            <a:off x="8147248" y="91480"/>
            <a:ext cx="914400" cy="914400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dou189.kirovedu.ru/public/images_upload/kgarden/119/mash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75" y="2708920"/>
            <a:ext cx="2723324" cy="37472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img-fotki.yandex.ru/get/5633/47407354.b64/0_1192a0_db8a0953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39242"/>
            <a:ext cx="1416973" cy="14169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oto-magiya.ucoz.ru/_fr/0/802451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4" y="-26217"/>
            <a:ext cx="5591232" cy="41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6466" y="562174"/>
            <a:ext cx="32997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МОЛОДЕЦ</a:t>
            </a:r>
            <a:endParaRPr lang="ru-RU" sz="4800" b="1" dirty="0">
              <a:ln w="11430"/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рфа - нисходящее глиссанд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103</Words>
  <Application>Microsoft Office PowerPoint</Application>
  <PresentationFormat>Экран (4:3)</PresentationFormat>
  <Paragraphs>33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161</cp:revision>
  <dcterms:created xsi:type="dcterms:W3CDTF">2012-12-16T07:29:30Z</dcterms:created>
  <dcterms:modified xsi:type="dcterms:W3CDTF">2021-12-14T04:15:24Z</dcterms:modified>
</cp:coreProperties>
</file>