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7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60" autoAdjust="0"/>
  </p:normalViewPr>
  <p:slideViewPr>
    <p:cSldViewPr>
      <p:cViewPr>
        <p:scale>
          <a:sx n="94" d="100"/>
          <a:sy n="94" d="100"/>
        </p:scale>
        <p:origin x="-12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BE7EB-1292-496A-9558-9D204D85FDA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D4955-48E3-4952-B196-D1815CAF2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D4955-48E3-4952-B196-D1815CAF2E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5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slide" Target="slide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3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5085184"/>
              <a:ext cx="9144000" cy="177281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6" name="Picture 4" descr="http://img1.liveinternet.ru/images/attach/c/9/108/30/108030267_0_e1c5a_eb3dfef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09" y="906979"/>
            <a:ext cx="3956781" cy="53056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6685" y="1052736"/>
            <a:ext cx="4706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Наряди ёлочку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7744" y="361662"/>
            <a:ext cx="6269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Интерактивная игра для детей дошкольного возраста </a:t>
            </a:r>
            <a:endParaRPr lang="ru-RU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>
              <a:snd r:embed="rId3" name="Арфа - нисходящее глиссандо.wav"/>
            </a:hlinkClick>
          </p:cNvPr>
          <p:cNvSpPr/>
          <p:nvPr/>
        </p:nvSpPr>
        <p:spPr>
          <a:xfrm>
            <a:off x="7850064" y="6139180"/>
            <a:ext cx="1042416" cy="39707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65261" y="616692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ИГРА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6153053"/>
            <a:ext cx="90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РЕСУРС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noaction" highlightClick="1"/>
          </p:cNvPr>
          <p:cNvSpPr/>
          <p:nvPr/>
        </p:nvSpPr>
        <p:spPr>
          <a:xfrm flipH="1">
            <a:off x="289224" y="6139180"/>
            <a:ext cx="1042416" cy="39707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71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5085184"/>
              <a:ext cx="9144000" cy="177281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Picture 4" descr="http://img-fotki.yandex.ru/get/6610/16969765.7a/0_69c9c_b055346c_ori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711" y="1498875"/>
            <a:ext cx="3255800" cy="47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7186" y="202801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Укрась ёлочку игрушками в которых прячется звук </a:t>
            </a:r>
            <a:r>
              <a:rPr lang="en-US" sz="32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[</a:t>
            </a: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en-US" sz="32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]</a:t>
            </a:r>
            <a:endParaRPr lang="ru-RU" sz="32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321dd3c4857d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5661248"/>
            <a:ext cx="1641189" cy="6599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75" y="3501008"/>
            <a:ext cx="898665" cy="714008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49" y="1268760"/>
            <a:ext cx="802724" cy="763843"/>
          </a:xfrm>
          <a:prstGeom prst="rect">
            <a:avLst/>
          </a:prstGeom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144687"/>
            <a:ext cx="894978" cy="8847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48" y="3140968"/>
            <a:ext cx="969342" cy="13048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26988"/>
            <a:ext cx="1210925" cy="10698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3934329"/>
            <a:ext cx="796879" cy="918143"/>
          </a:xfrm>
          <a:prstGeom prst="rect">
            <a:avLst/>
          </a:prstGeom>
        </p:spPr>
      </p:pic>
      <p:pic>
        <p:nvPicPr>
          <p:cNvPr id="17" name="Рисунок 16" descr="0_57aae_b9545fdb_XL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57224" y="4286256"/>
            <a:ext cx="1195340" cy="1029486"/>
          </a:xfrm>
          <a:prstGeom prst="rect">
            <a:avLst/>
          </a:prstGeom>
        </p:spPr>
      </p:pic>
      <p:pic>
        <p:nvPicPr>
          <p:cNvPr id="12" name="Рисунок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45" y="5229200"/>
            <a:ext cx="844214" cy="841055"/>
          </a:xfrm>
          <a:prstGeom prst="rect">
            <a:avLst/>
          </a:prstGeom>
        </p:spPr>
      </p:pic>
      <p:sp>
        <p:nvSpPr>
          <p:cNvPr id="6" name="Управляющая кнопка: сведения 5">
            <a:hlinkClick r:id="rId17" action="ppaction://hlinksldjump" highlightClick="1"/>
          </p:cNvPr>
          <p:cNvSpPr/>
          <p:nvPr/>
        </p:nvSpPr>
        <p:spPr>
          <a:xfrm>
            <a:off x="323528" y="5991201"/>
            <a:ext cx="1510171" cy="521208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34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3 0.0229 C -0.25538 -2.96022E-6 -0.39062 -0.02266 -0.42916 -0.05319 C -0.4677 -0.08372 -0.36875 -0.13691 -0.35121 -0.1605 C -0.33368 -0.18409 -0.32864 -0.18917 -0.32395 -0.1949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1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рфа - нисходящее глиссанд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3 0.00046 C -0.18855 0.01273 -0.32049 0.025 -0.36285 0.0662 C -0.40521 0.10741 -0.32084 0.2169 -0.31094 0.24769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2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рфа - нисходящее глиссанд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2776 C 0.125 -0.03909 0.26337 -0.05042 0.30104 -0.07262 C 0.33871 -0.09482 0.2283 -0.12928 0.21284 -0.16097 C 0.19739 -0.19265 0.20903 -0.24561 0.20885 -0.26295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-11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рфа - нисходящее глиссанд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4051 C 0.16805 -0.01806 0.33159 -0.07662 0.38003 -0.07894 C 0.42847 -0.08125 0.31163 -0.00185 0.29566 0.02662 C 0.27968 0.05509 0.28177 0.07361 0.28402 0.0923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3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рфа - нисходящее глиссанд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-0.13009 C -0.12691 -0.09722 -0.24097 -0.06435 -0.29062 -0.06204 C -0.34028 -0.05972 -0.30712 -0.10718 -0.31042 -0.1162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3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рфа - нисходящее глиссанд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4583 C 0.10833 -0.02523 0.19062 -0.09606 0.22951 -0.10602 C 0.2684 -0.11597 0.23975 -0.0287 0.25972 -0.01458 C 0.27969 -0.00046 0.32916 -0.04259 0.3493 -0.02083 C 0.36944 0.00093 0.37569 0.09282 0.38073 0.11551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рфа - нисходящее глиссанд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5085184"/>
              <a:ext cx="9144000" cy="177281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" name="Picture 4" descr="http://img-fotki.yandex.ru/get/6610/16969765.7a/0_69c9c_b055346c_or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711" y="1498875"/>
            <a:ext cx="3255800" cy="47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2348880"/>
            <a:ext cx="202106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88900">
                    <a:schemeClr val="bg1">
                      <a:alpha val="9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88900">
                  <a:schemeClr val="bg1">
                    <a:alpha val="93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85786" y="5857892"/>
            <a:ext cx="1042416" cy="500066"/>
          </a:xfrm>
          <a:prstGeom prst="actionButtonBackPrevious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5085184"/>
              <a:ext cx="9144000" cy="177281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" name="Picture 4" descr="http://img-fotki.yandex.ru/get/6610/16969765.7a/0_69c9c_b055346c_or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711" y="1498875"/>
            <a:ext cx="3255800" cy="47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6466" y="562174"/>
            <a:ext cx="3431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88900">
                    <a:schemeClr val="bg1">
                      <a:alpha val="9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88900">
                  <a:schemeClr val="bg1">
                    <a:alpha val="93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17" y="3406346"/>
            <a:ext cx="796879" cy="918143"/>
          </a:xfrm>
          <a:prstGeom prst="rect">
            <a:avLst/>
          </a:prstGeom>
        </p:spPr>
      </p:pic>
      <p:pic>
        <p:nvPicPr>
          <p:cNvPr id="10" name="Рисунок 9" descr="321dd3c4857d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5016" y="4382169"/>
            <a:ext cx="1641189" cy="659907"/>
          </a:xfrm>
          <a:prstGeom prst="rect">
            <a:avLst/>
          </a:prstGeom>
        </p:spPr>
      </p:pic>
      <p:pic>
        <p:nvPicPr>
          <p:cNvPr id="11" name="Рисунок 10" descr="0_57aae_b9545fdb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4617" y="5033569"/>
            <a:ext cx="1195340" cy="10294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4" y="1452958"/>
            <a:ext cx="969342" cy="1304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84" y="5280634"/>
            <a:ext cx="898665" cy="7140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82" y="2813374"/>
            <a:ext cx="1210925" cy="1069802"/>
          </a:xfrm>
          <a:prstGeom prst="rect">
            <a:avLst/>
          </a:prstGeom>
        </p:spPr>
      </p:pic>
      <p:pic>
        <p:nvPicPr>
          <p:cNvPr id="7" name="Рисунок 6" descr="6d9a1c645f0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21546" y="7605464"/>
            <a:ext cx="4360080" cy="5301303"/>
          </a:xfrm>
          <a:prstGeom prst="rect">
            <a:avLst/>
          </a:prstGeom>
        </p:spPr>
      </p:pic>
      <p:sp>
        <p:nvSpPr>
          <p:cNvPr id="15" name="Умножение 14">
            <a:hlinkClick r:id="rId13" action="ppaction://hlinksldjump"/>
          </p:cNvPr>
          <p:cNvSpPr/>
          <p:nvPr/>
        </p:nvSpPr>
        <p:spPr>
          <a:xfrm>
            <a:off x="8147248" y="91480"/>
            <a:ext cx="914400" cy="914400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рфа - нисходящее глиссанд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3183 L -0.00885 -1.8755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87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23</Words>
  <Application>Microsoft Office PowerPoint</Application>
  <PresentationFormat>Экран 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115</cp:revision>
  <dcterms:created xsi:type="dcterms:W3CDTF">2012-12-16T07:29:30Z</dcterms:created>
  <dcterms:modified xsi:type="dcterms:W3CDTF">2021-12-14T04:13:21Z</dcterms:modified>
</cp:coreProperties>
</file>