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2" r:id="rId1"/>
  </p:sldMasterIdLst>
  <p:notesMasterIdLst>
    <p:notesMasterId r:id="rId29"/>
  </p:notesMasterIdLst>
  <p:sldIdLst>
    <p:sldId id="256" r:id="rId2"/>
    <p:sldId id="257" r:id="rId3"/>
    <p:sldId id="258" r:id="rId4"/>
    <p:sldId id="288" r:id="rId5"/>
    <p:sldId id="259" r:id="rId6"/>
    <p:sldId id="261" r:id="rId7"/>
    <p:sldId id="270" r:id="rId8"/>
    <p:sldId id="273" r:id="rId9"/>
    <p:sldId id="275" r:id="rId10"/>
    <p:sldId id="289" r:id="rId11"/>
    <p:sldId id="279" r:id="rId12"/>
    <p:sldId id="290" r:id="rId13"/>
    <p:sldId id="263" r:id="rId14"/>
    <p:sldId id="264" r:id="rId15"/>
    <p:sldId id="287" r:id="rId16"/>
    <p:sldId id="265" r:id="rId17"/>
    <p:sldId id="266" r:id="rId18"/>
    <p:sldId id="267" r:id="rId19"/>
    <p:sldId id="269" r:id="rId20"/>
    <p:sldId id="272" r:id="rId21"/>
    <p:sldId id="271" r:id="rId22"/>
    <p:sldId id="276" r:id="rId23"/>
    <p:sldId id="278" r:id="rId24"/>
    <p:sldId id="277" r:id="rId25"/>
    <p:sldId id="284" r:id="rId26"/>
    <p:sldId id="285" r:id="rId27"/>
    <p:sldId id="286" r:id="rId2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99141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18832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1812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42129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6668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4559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21488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8580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47031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11232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9162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36556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21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457200" y="985520"/>
            <a:ext cx="8229600" cy="321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Примерное оснащение психологического центра в детском саду.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04640" y="491894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Педагоги-психологи:</a:t>
            </a:r>
          </a:p>
          <a:p>
            <a:pPr algn="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Филимонова Инга Алексеевна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Майданович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Васильевна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sc0019.kokshetau.aqmoedu.kz/public/files/2019/3/14/140319_150208_kabinet-psiholo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5455920" cy="409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dsov20.ucoz.ru/_si/1/837504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413" y="3464560"/>
            <a:ext cx="4524587" cy="339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22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«Доска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настроений»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7" name="Google Shape;247;p36" descr="C:\Documents and Settings\Пльзователь\Рабочий стол\уголок\_i_u_0_c_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160" y="2640330"/>
            <a:ext cx="4419600" cy="33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6" descr="C:\Documents and Settings\Пльзователь\Рабочий стол\уголок\img13.jpg"/>
          <p:cNvPicPr preferRelativeResize="0"/>
          <p:nvPr/>
        </p:nvPicPr>
        <p:blipFill rotWithShape="1">
          <a:blip r:embed="rId4">
            <a:alphaModFix/>
          </a:blip>
          <a:srcRect l="15321" t="21428" r="15320"/>
          <a:stretch/>
        </p:blipFill>
        <p:spPr>
          <a:xfrm>
            <a:off x="4866640" y="1275080"/>
            <a:ext cx="3779520" cy="302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lukomorie.edumih34.ru/wp-content/uploads/2017/11/%D1%81%D1%80%D0%B5%D0%B4%D0%B0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6"/>
          <a:stretch/>
        </p:blipFill>
        <p:spPr bwMode="auto">
          <a:xfrm>
            <a:off x="132080" y="609600"/>
            <a:ext cx="8862554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00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1397049" y="833120"/>
            <a:ext cx="6512511" cy="461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агрессивных детей способам выражения гнева в приемлемой форме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Боксёрская груша- снятие агрессии 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2" name="Google Shape;142;p21" descr="http://cdn.riastatic.com/photosnew/general_by/adv_photos/nabor_dlya_boksa__11788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988" y="1686561"/>
            <a:ext cx="5223366" cy="3952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923" y="195579"/>
            <a:ext cx="6512511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«Бо-бо»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3" y="1410105"/>
            <a:ext cx="4210347" cy="47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16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Стаканчики для крика, стаканчики настроения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9" name="Google Shape;149;p22" descr="C:\Documents and Settings\Пльзователь\Рабочий стол\уголок\62bb8f979b9f4b821530caf6679bccc9.jp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282" y="1643050"/>
            <a:ext cx="3424237" cy="45656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50" name="Google Shape;150;p22"/>
          <p:cNvSpPr/>
          <p:nvPr/>
        </p:nvSpPr>
        <p:spPr>
          <a:xfrm>
            <a:off x="3929058" y="4357694"/>
            <a:ext cx="4572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"Стаканчик настроения" - когда сердишься, в него можно сказать сердитые слова и закрыть крышкой, чтобы не улетели.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4000496" y="1785926"/>
            <a:ext cx="4572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«Стаканчики для крика» Если ребенок на кого-то злится или обижен, он может высказать свою обиду в стаканчик и ему станет легче.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Мишени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7" name="Google Shape;157;p23" descr="http://www.atlant-sport.ru/uploads/main_product_141708834120158600.png"/>
          <p:cNvPicPr preferRelativeResize="0"/>
          <p:nvPr/>
        </p:nvPicPr>
        <p:blipFill rotWithShape="1">
          <a:blip r:embed="rId3">
            <a:alphaModFix/>
          </a:blip>
          <a:srcRect l="7211" t="5769" r="3364" b="9134"/>
          <a:stretch/>
        </p:blipFill>
        <p:spPr>
          <a:xfrm>
            <a:off x="2428860" y="1142984"/>
            <a:ext cx="4429156" cy="4214842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8" name="Google Shape;158;p23"/>
          <p:cNvSpPr/>
          <p:nvPr/>
        </p:nvSpPr>
        <p:spPr>
          <a:xfrm>
            <a:off x="1214414" y="5429264"/>
            <a:ext cx="70723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Мишени  являются одним из приемов выражения агрессии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«Подушка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злости»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i.pinimg.com/originals/47/b3/f8/47b3f8ef214ca4bf3e8148c3df6e0c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0" y="1344534"/>
            <a:ext cx="3296310" cy="344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berkem.ru/wp-content/uploads/2019/06/podushka-smajlik-foto-ide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562" y="1344534"/>
            <a:ext cx="3905598" cy="346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детей умению владеть собой в различных ситуациях, приёмам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для психологической разгрузки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Волшебные предметы ( шляпа, плащ, палочка, башмачки и т. д.)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0" name="Google Shape;200;p29" descr="http://s018.radikal.ru/i518/1406/cf/a0b9aca34ba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828800"/>
            <a:ext cx="5788025" cy="4341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 descr="http://i12.photobucket.com/albums/a218/kladovka/handmade/elf_boots-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6625" y="2618581"/>
            <a:ext cx="2846216" cy="2639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«Коробочки добрых дел»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Google Shape;190;p28"/>
          <p:cNvSpPr/>
          <p:nvPr/>
        </p:nvSpPr>
        <p:spPr>
          <a:xfrm>
            <a:off x="928662" y="4272677"/>
            <a:ext cx="71438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«Коробочки добрых дел» - у каждого ребёнка своя коробочка, в которую он «складывает» добрые дела и поступки. Каждый поступок воспитатель отмечает фишкой. В конце недели фишки подсчитываются и тому, в чьей коробочке больше фишек, вручается флажок, который принадлежит ему до следующего подсчёта результатов.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28"/>
          <p:cNvSpPr/>
          <p:nvPr/>
        </p:nvSpPr>
        <p:spPr>
          <a:xfrm>
            <a:off x="2285984" y="1357298"/>
            <a:ext cx="3500462" cy="2571768"/>
          </a:xfrm>
          <a:prstGeom prst="cube">
            <a:avLst>
              <a:gd name="adj" fmla="val 25000"/>
            </a:avLst>
          </a:prstGeom>
          <a:solidFill>
            <a:srgbClr val="0070C0"/>
          </a:solid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8"/>
          <p:cNvSpPr/>
          <p:nvPr/>
        </p:nvSpPr>
        <p:spPr>
          <a:xfrm>
            <a:off x="3357554" y="2500306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 cap="rnd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8"/>
          <p:cNvSpPr/>
          <p:nvPr/>
        </p:nvSpPr>
        <p:spPr>
          <a:xfrm>
            <a:off x="7858148" y="1928802"/>
            <a:ext cx="914400" cy="914400"/>
          </a:xfrm>
          <a:prstGeom prst="wave">
            <a:avLst>
              <a:gd name="adj1" fmla="val 12500"/>
              <a:gd name="adj2" fmla="val 0"/>
            </a:avLst>
          </a:prstGeom>
          <a:solidFill>
            <a:srgbClr val="FF0000"/>
          </a:solidFill>
          <a:ln w="25400" cap="rnd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8"/>
          <p:cNvSpPr/>
          <p:nvPr/>
        </p:nvSpPr>
        <p:spPr>
          <a:xfrm rot="5618874">
            <a:off x="7128068" y="2433786"/>
            <a:ext cx="1549322" cy="420065"/>
          </a:xfrm>
          <a:prstGeom prst="mathMinus">
            <a:avLst>
              <a:gd name="adj1" fmla="val 23520"/>
            </a:avLst>
          </a:prstGeom>
          <a:solidFill>
            <a:schemeClr val="accent1"/>
          </a:solidFill>
          <a:ln w="25400" cap="rnd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«Подушка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примирения»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8" name="Google Shape;228;p33" descr="http://fullref.ru/files/59/0f86619d4139866a8cb831d560bd9b31.html_files/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095" y="2209800"/>
            <a:ext cx="3905250" cy="2857500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  <p:pic>
        <p:nvPicPr>
          <p:cNvPr id="229" name="Google Shape;229;p33" descr="http://www.maam.ru/upload/blogs/detsad-342671-143075202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8884" y="2024062"/>
            <a:ext cx="4727941" cy="3548078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«Остров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примирения»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1" name="Google Shape;241;p35" descr="http://mdou-19-ivuschk.my1.ru/_tbkp/u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7290" y="1539814"/>
            <a:ext cx="6072230" cy="4532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«Коробочка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примирения»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" name="Google Shape;235;p34" descr="C:\Documents and Settings\Пльзователь\Рабочий стол\уголок\e55f11adde294f32c4e2c3c04bb7de68.jp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447800"/>
            <a:ext cx="5843588" cy="4380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детей навыкам сотрудничества и согласованным действиям в команде.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Твистер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5" name="Google Shape;285;p42" descr="http://www.hyperslevy.cz/galerie/84693/th_141457131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034" y="1500174"/>
            <a:ext cx="5684529" cy="3660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2"/>
          <p:cNvPicPr preferRelativeResize="0"/>
          <p:nvPr/>
        </p:nvPicPr>
        <p:blipFill rotWithShape="1">
          <a:blip r:embed="rId4">
            <a:alphaModFix/>
          </a:blip>
          <a:srcRect l="17500" t="78602" r="61250"/>
          <a:stretch/>
        </p:blipFill>
        <p:spPr>
          <a:xfrm>
            <a:off x="6356996" y="3212778"/>
            <a:ext cx="2344761" cy="185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«Гусеница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2" name="Google Shape;292;p43" descr="http://www.oborudunion.ru/l2546304/images/photocat/600x600/100015453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5918" y="1000108"/>
            <a:ext cx="57150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для уединения </a:t>
            </a:r>
            <a:endParaRPr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6" name="Google Shape;96;p15" descr="C:\Documents and Settings\Пльзователь\Рабочий стол\уголок\p7_014ugolokuedineniyavsredneygrupp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200" y="3962400"/>
            <a:ext cx="33528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 descr="C:\Documents and Settings\Пльзователь\Рабочий стол\уголок\уголок-уединения-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9160" y="797561"/>
            <a:ext cx="3489960" cy="292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 descr="C:\Documents and Settings\Пльзователь\Рабочий стол\уголок\углок-ширма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5800" y="3886200"/>
            <a:ext cx="33528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 descr="http://mamarabotaet.ru/wp-content/uploads/2015/04/vamvigvam-6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09040" y="635001"/>
            <a:ext cx="2854960" cy="32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www.maam.ru/upload/blogs/detsad-545622-1549470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1135380"/>
            <a:ext cx="359867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etsad36-abinsk.ru/wp-content/uploads/2016/12/IMG_04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063" y="299720"/>
            <a:ext cx="3745653" cy="280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maam.ru/upload/blogs/detsad-179430-14776419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062" y="3747135"/>
            <a:ext cx="3745653" cy="280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99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301752" y="233680"/>
            <a:ext cx="8649208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Стул размышлений</a:t>
            </a:r>
            <a:endParaRPr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" name="Google Shape;105;p16" descr="http://howmeb.com/wp-content/uploads/2015/07/S-sovo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216035"/>
            <a:ext cx="3622209" cy="300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 descr="http://mdou-19-ivuschk.my1.ru/_tbkp/u1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64328" y="1250947"/>
            <a:ext cx="4287717" cy="293057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/>
          <p:nvPr/>
        </p:nvSpPr>
        <p:spPr>
          <a:xfrm>
            <a:off x="1071538" y="4643446"/>
            <a:ext cx="71438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ru-RU" sz="16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«Стул для размышлений» 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служит для того, чтобы сидя на нем не более 5 минут,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ребенок мог вспомнить забытые им правила поведения. Например, что игрушки мы не отнимаем</a:t>
            </a:r>
            <a:r>
              <a:rPr lang="ru-RU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а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ждем, когда другой ребенок положит ее на место после того как поиграет и т.д. Самое главное: стул не должен быть наказанием для детей.</a:t>
            </a:r>
            <a:r>
              <a:rPr lang="ru-RU" sz="16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ru-RU" sz="16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«Почётный стул» 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стимулирует повышение самооценки, уверенности в себе, снятие тревожности.</a:t>
            </a:r>
            <a:endParaRPr sz="1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285720" y="142558"/>
            <a:ext cx="8229600" cy="5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Водяные часы»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0" name="Google Shape;120;p18" descr="http://www.maam.ru/upload/blogs/64f06be2266e08df5f1dde5d049990ae.jp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20" y="714356"/>
            <a:ext cx="3500462" cy="292895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/>
          <p:nvPr/>
        </p:nvSpPr>
        <p:spPr>
          <a:xfrm>
            <a:off x="4286248" y="1071546"/>
            <a:ext cx="371477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Дети наблюдают за медленно падающими цветными каплями.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2" name="Google Shape;122;p18" descr="http://www.maam.ru/upload/blogs/f4de35b5aa4d0f9ce2a7f5afa9773f9e.jpg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910" y="3671345"/>
            <a:ext cx="2428892" cy="318665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/>
          <p:nvPr/>
        </p:nvSpPr>
        <p:spPr>
          <a:xfrm>
            <a:off x="3857620" y="4500570"/>
            <a:ext cx="500062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Times New Roman"/>
              <a:buNone/>
            </a:pPr>
            <a:r>
              <a:rPr lang="ru-RU" sz="16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ru-RU" sz="1600" b="0" i="0" u="none" strike="noStrike" cap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пластиковые бутылочки </a:t>
            </a:r>
            <a:r>
              <a:rPr lang="ru-RU" sz="16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наливается </a:t>
            </a:r>
            <a:r>
              <a:rPr lang="ru-RU" sz="1600" b="0" i="0" u="none" strike="noStrike" cap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гель  для душа ,  добавляется  бисер.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Times New Roman"/>
              <a:buNone/>
            </a:pPr>
            <a:r>
              <a:rPr lang="ru-RU" sz="1600" b="0" i="0" u="none" strike="noStrike" cap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Дети любят наблюдать, как при переворачивании по гелю медленно бежит вверх пузырь воздуха, а вниз медленно-медленно падают бисеринки.</a:t>
            </a: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Цветные клубочки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3" name="Google Shape;183;p27" descr="C:\Documents and Settings\Пльзователь\Рабочий стол\уголок\u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108" y="1214422"/>
            <a:ext cx="4929222" cy="373734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7"/>
          <p:cNvSpPr/>
          <p:nvPr/>
        </p:nvSpPr>
        <p:spPr>
          <a:xfrm>
            <a:off x="1142976" y="5286388"/>
            <a:ext cx="764383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ru-RU" sz="16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корзинки с клубочками разноцветных ниток -</a:t>
            </a:r>
            <a:r>
              <a:rPr lang="ru-RU"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успокоить расшалившихся детей,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ru-RU"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так же, разматывая клубочки, дети овладевают приемам саморегуляции, развивается мелкая моторика</a:t>
            </a:r>
            <a:r>
              <a:rPr lang="ru-RU" sz="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«Мешочки настроений»- хорошее и плохое настроение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7" name="Google Shape;207;p30" descr="http://www.maam.ru/upload/blogs/detsad-243633-142315976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55592" y="2349181"/>
            <a:ext cx="4707890" cy="317182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0"/>
          <p:cNvSpPr/>
          <p:nvPr/>
        </p:nvSpPr>
        <p:spPr>
          <a:xfrm>
            <a:off x="3978586" y="2022802"/>
            <a:ext cx="4214842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ешочки настроений» Если у ребенка плохое настроение, он может «положить» его в «грустный» мешочек, а из «веселого» мешочка «взять» хорошее настроение. И с помощью приемов самомассажа — растирания ладонью грудной клетки ребенок улучшает свое настроение</a:t>
            </a:r>
            <a:r>
              <a:rPr lang="ru-RU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>
            <a:spLocks noGrp="1"/>
          </p:cNvSpPr>
          <p:nvPr>
            <p:ph type="title"/>
          </p:nvPr>
        </p:nvSpPr>
        <p:spPr>
          <a:xfrm>
            <a:off x="454632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Азбука настроений»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9" name="Google Shape;219;p32" descr="http://bigslide.ru/images/20/19233/831/img2.jpg"/>
          <p:cNvPicPr preferRelativeResize="0"/>
          <p:nvPr/>
        </p:nvPicPr>
        <p:blipFill rotWithShape="1">
          <a:blip r:embed="rId3">
            <a:alphaModFix/>
          </a:blip>
          <a:srcRect t="5489" b="5908"/>
          <a:stretch/>
        </p:blipFill>
        <p:spPr>
          <a:xfrm>
            <a:off x="152400" y="1143000"/>
            <a:ext cx="3957638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2"/>
          <p:cNvSpPr/>
          <p:nvPr/>
        </p:nvSpPr>
        <p:spPr>
          <a:xfrm>
            <a:off x="500034" y="4000504"/>
            <a:ext cx="307183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lang="ru-RU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 «Мое настроение». Утром и в течение дня ребенок может с помощью эмоциональных картинок показать свое настроение. Благодаря этому воспитателю легче найти подход к грустному, расстроенному ребенку и оказать ему поддержку.</a:t>
            </a: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1" name="Google Shape;221;p32" descr="Уголок релаксации и психологической разгрузки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4876" y="1428736"/>
            <a:ext cx="4021245" cy="2975847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2"/>
          <p:cNvSpPr/>
          <p:nvPr/>
        </p:nvSpPr>
        <p:spPr>
          <a:xfrm>
            <a:off x="4429124" y="4572008"/>
            <a:ext cx="442912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Times New Roman"/>
              <a:buNone/>
            </a:pPr>
            <a:r>
              <a:rPr lang="ru-RU" sz="1600" b="0" i="0" u="none" strike="noStrike" cap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стене 2 кота - "индикаторы настроения". Ребенок может подойти и "угостить рыбкой" грустного или веселого кота - в соответствии со своим настроением. Рыбки с закрепленными плоскими магнитиками крепятся на магнитные "мисочки"</a:t>
            </a: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B8CCE4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396</Words>
  <Application>Microsoft Office PowerPoint</Application>
  <PresentationFormat>Экран (4:3)</PresentationFormat>
  <Paragraphs>42</Paragraphs>
  <Slides>27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Примерное оснащение психологического центра в детском саду.</vt:lpstr>
      <vt:lpstr>Зона для психологической разгрузки</vt:lpstr>
      <vt:lpstr>Уголок для уединения </vt:lpstr>
      <vt:lpstr>Презентация PowerPoint</vt:lpstr>
      <vt:lpstr>Стул размышлений</vt:lpstr>
      <vt:lpstr>  «Водяные часы» </vt:lpstr>
      <vt:lpstr>Цветные клубочки</vt:lpstr>
      <vt:lpstr>«Мешочки настроений»- хорошее и плохое настроение</vt:lpstr>
      <vt:lpstr>« Азбука настроений»</vt:lpstr>
      <vt:lpstr>Презентация PowerPoint</vt:lpstr>
      <vt:lpstr>«Доска настроений»</vt:lpstr>
      <vt:lpstr>Презентация PowerPoint</vt:lpstr>
      <vt:lpstr>Обучение агрессивных детей способам выражения гнева в приемлемой форме</vt:lpstr>
      <vt:lpstr>Боксёрская груша- снятие агрессии </vt:lpstr>
      <vt:lpstr>Кукла «Бо-бо»</vt:lpstr>
      <vt:lpstr>Стаканчики для крика, стаканчики настроения</vt:lpstr>
      <vt:lpstr>Мишени </vt:lpstr>
      <vt:lpstr>«Подушка злости»</vt:lpstr>
      <vt:lpstr>        Обучение детей умению владеть собой в различных ситуациях, приёмам саморегуляции</vt:lpstr>
      <vt:lpstr>Волшебные предметы ( шляпа, плащ, палочка, башмачки и т. д.)</vt:lpstr>
      <vt:lpstr>«Коробочки добрых дел»</vt:lpstr>
      <vt:lpstr>«Подушка примирения»</vt:lpstr>
      <vt:lpstr>«Остров примирения»</vt:lpstr>
      <vt:lpstr>«Коробочка примирения»</vt:lpstr>
      <vt:lpstr>       Обучение детей навыкам сотрудничества и согласованным действиям в команде.</vt:lpstr>
      <vt:lpstr>«Твистер»</vt:lpstr>
      <vt:lpstr>«Гусеница»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Оснащение психологического уголка в детском саду.</dc:title>
  <cp:lastModifiedBy>Пользователь Windows</cp:lastModifiedBy>
  <cp:revision>7</cp:revision>
  <dcterms:modified xsi:type="dcterms:W3CDTF">2022-03-01T04:30:12Z</dcterms:modified>
</cp:coreProperties>
</file>