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6E1-079B-4833-B470-8E283E90B341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51F0-2922-4B5E-97F9-8A9C4D98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1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6E1-079B-4833-B470-8E283E90B341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51F0-2922-4B5E-97F9-8A9C4D98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9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6E1-079B-4833-B470-8E283E90B341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51F0-2922-4B5E-97F9-8A9C4D98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7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6E1-079B-4833-B470-8E283E90B341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51F0-2922-4B5E-97F9-8A9C4D98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6E1-079B-4833-B470-8E283E90B341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51F0-2922-4B5E-97F9-8A9C4D98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11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6E1-079B-4833-B470-8E283E90B341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51F0-2922-4B5E-97F9-8A9C4D98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6E1-079B-4833-B470-8E283E90B341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51F0-2922-4B5E-97F9-8A9C4D98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8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6E1-079B-4833-B470-8E283E90B341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51F0-2922-4B5E-97F9-8A9C4D98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4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6E1-079B-4833-B470-8E283E90B341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51F0-2922-4B5E-97F9-8A9C4D98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0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6E1-079B-4833-B470-8E283E90B341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51F0-2922-4B5E-97F9-8A9C4D98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3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6E1-079B-4833-B470-8E283E90B341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51F0-2922-4B5E-97F9-8A9C4D98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1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696E1-079B-4833-B470-8E283E90B341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51F0-2922-4B5E-97F9-8A9C4D98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6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Психологическая готовность детей старшего дошкольного возраста к обучению в школе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157192"/>
            <a:ext cx="5040560" cy="1512168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Филимонова Инга Алексеевна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900igr.net/up/datai/257282/0018-023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1" y="4036919"/>
            <a:ext cx="4079845" cy="29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200223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Составляющие психологической готовности детей к школьному обучению: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424936" cy="3993307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Мотивационная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готовность</a:t>
            </a:r>
          </a:p>
          <a:p>
            <a:pPr>
              <a:buBlip>
                <a:blip r:embed="rId2"/>
              </a:buBlip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Социально-личностная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готовность</a:t>
            </a:r>
          </a:p>
          <a:p>
            <a:pPr>
              <a:buBlip>
                <a:blip r:embed="rId2"/>
              </a:buBlip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Интеллектуальная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готовность</a:t>
            </a:r>
          </a:p>
          <a:p>
            <a:pPr>
              <a:buBlip>
                <a:blip r:embed="rId2"/>
              </a:buBlip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Волевая готовность</a:t>
            </a:r>
          </a:p>
        </p:txBody>
      </p:sp>
      <p:pic>
        <p:nvPicPr>
          <p:cNvPr id="4" name="Picture 2" descr="https://img-fotki.yandex.ru/get/3705/200418627.d3/0_14ab8b_9e4994da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77430"/>
            <a:ext cx="2184647" cy="18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8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59" y="476672"/>
            <a:ext cx="8928992" cy="128215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 ребенка к школе – это достижение ребенком такого уровня психического развития, когда он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способным принимать участие в школьном обучении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47863" y="3385288"/>
            <a:ext cx="2860239" cy="142944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школе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3810" y="1988840"/>
            <a:ext cx="3312368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готовность- положительное отношение к школе, желание учиться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797152"/>
            <a:ext cx="3658074" cy="1872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Социально-личностная готовность – способность устанавливать отношения со сверстниками, готовность к совместной деятельности, отношение к взрослому как учителю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988840"/>
            <a:ext cx="3347864" cy="1908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готовность – достаточный уровень развития мышления, внимания, памяти и др. познавательных процессов, наличие определенного запаса знаний и умений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97152"/>
            <a:ext cx="3600400" cy="1872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Волевая готовность – достаточно высокий уровень произвольности поведения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0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48880"/>
            <a:ext cx="8435280" cy="3777283"/>
          </a:xfrm>
        </p:spPr>
        <p:txBody>
          <a:bodyPr>
            <a:normAutofit lnSpcReduction="10000"/>
          </a:bodyPr>
          <a:lstStyle/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овладевает основными культурными способами деятельности,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проявляет инициативу и самостоятельность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разных видах деятельности - игре, общении, познавательно-исследовательской деятельности, конструировании и др.;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способен выбирать себе род занятий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участников по совместной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032" y="3645024"/>
            <a:ext cx="156887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обладает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установкой положительного отношения к миру, к разным видам труда, другим людям и самому себе,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обладает чувством собственного достоинства; активно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взаимодействует со сверстниками и взрослыми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участвует в совместных играх.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Способен договариваться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учитывать интересы и чувства других,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сопереживать неудачам и радоваться успехам других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адекватно проявляет свои чувства, в том числе чувство веры в себя,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старается разрешать конфликты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146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обладает развитым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воображением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которое реализуется в разных видах деятельности, и прежде всего в игре; ребенок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владеет разными формами и видами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различает условную и реальную ситуации,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умеет подчиняться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разным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правилам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социальным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нормам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2050" name="Picture 2" descr="http://www.playcast.ru/uploads/2015/05/28/137745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36436"/>
            <a:ext cx="3528392" cy="24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264696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достаточно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хорошо владеет устной речью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может выражать свои мысли и желания,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может использовать речь для выражения своих мыслей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чувств и желаний, построения речевого высказывания в ситуации общения,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может выделять звуки в словах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ребенка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складываются предпосылки грамотности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 ребенка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развита крупная и мелкая моторика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он подвижен, вынослив, владеет основными движениями,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может контролировать свои движения и управлять 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3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способен к волевым усилиям,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может следовать социальным нормам поведения и правилам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разных видах деятельности, во взаимоотношениях со взрослыми и сверстниками,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может соблюдать правила безопасного поведения и личной гигиены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playcast.ru/uploads/2017/06/09/227863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8231560" cy="28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ребенок проявляет любознательность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задает вопросы взрослым и сверстникам, интересуется причинно-следственными связями,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пытается самостоятельно придумывать объяснения явлениям природы и поступкам людей; склонен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наблюдать, экспериментировать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Обладает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начальными знаниями о себе, о природном и социальном мире,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котором он живет;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знаком с произведениями детской литературы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обладает элементарными представлениями из области живой природы, естествознания, математики, истории и т.п.;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ребенок способен к принятию собственных решений,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опираясь на свои знания и умения в различных видах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458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Психологическая готовность детей старшего дошкольного возраста к обучению в школе</vt:lpstr>
      <vt:lpstr>Составляющие психологической готовности детей к школьному обучению:</vt:lpstr>
      <vt:lpstr>Психологическая готовность ребенка к школе – это достижение ребенком такого уровня психического развития, когда он оказывается способным принимать участие в школьном обучении</vt:lpstr>
      <vt:lpstr>Целевые ориентиры на этапе завершения дошкольного образования: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детей старшего дошкольного возраста к обучению в школе</dc:title>
  <dc:creator>Пользователь Windows</dc:creator>
  <cp:lastModifiedBy>Пользователь Windows</cp:lastModifiedBy>
  <cp:revision>5</cp:revision>
  <dcterms:created xsi:type="dcterms:W3CDTF">2018-09-20T03:07:27Z</dcterms:created>
  <dcterms:modified xsi:type="dcterms:W3CDTF">2022-09-14T02:02:52Z</dcterms:modified>
</cp:coreProperties>
</file>