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9" r:id="rId5"/>
    <p:sldId id="265" r:id="rId6"/>
    <p:sldId id="262" r:id="rId7"/>
    <p:sldId id="266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7ABAFB1-D6A6-4FFC-AD90-822F902C225C}">
          <p14:sldIdLst>
            <p14:sldId id="256"/>
            <p14:sldId id="261"/>
            <p14:sldId id="260"/>
            <p14:sldId id="259"/>
            <p14:sldId id="265"/>
            <p14:sldId id="262"/>
            <p14:sldId id="266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9A39-3841-44CE-A055-72A38ADFDC0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B5F2-1EC3-43C3-8572-C17777C34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495413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9A39-3841-44CE-A055-72A38ADFDC0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B5F2-1EC3-43C3-8572-C17777C34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289951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9A39-3841-44CE-A055-72A38ADFDC0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B5F2-1EC3-43C3-8572-C17777C34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977039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9A39-3841-44CE-A055-72A38ADFDC0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B5F2-1EC3-43C3-8572-C17777C34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608180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9A39-3841-44CE-A055-72A38ADFDC0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B5F2-1EC3-43C3-8572-C17777C34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422902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9A39-3841-44CE-A055-72A38ADFDC0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B5F2-1EC3-43C3-8572-C17777C34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547721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9A39-3841-44CE-A055-72A38ADFDC0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B5F2-1EC3-43C3-8572-C17777C34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915072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9A39-3841-44CE-A055-72A38ADFDC0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B5F2-1EC3-43C3-8572-C17777C34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862915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9A39-3841-44CE-A055-72A38ADFDC0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B5F2-1EC3-43C3-8572-C17777C34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131592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9A39-3841-44CE-A055-72A38ADFDC0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B5F2-1EC3-43C3-8572-C17777C34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111419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9A39-3841-44CE-A055-72A38ADFDC0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B5F2-1EC3-43C3-8572-C17777C34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511145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19A39-3841-44CE-A055-72A38ADFDC0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DB5F2-1EC3-43C3-8572-C17777C34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22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244827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Возрастные особенности развития ребенка 2-4 лет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gorodbor.info/wp-content/uploads/2017/04/Detsad-1024x6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92148"/>
            <a:ext cx="7704856" cy="4634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899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009531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Общение у детей носит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ситуативно-личностный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характер. Это означает, что каждому ребёнку необходимо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индивидуальное внимание педагога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индивидуальный контакт с ним. Поэтому занятия кратковременны, построены так, чтобы воспитатель мог говорить понемногу, но с каждым ребёнком в отдельности.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Обучение в этом возрасте происходит и на собственном практическом опыте, и на основе подражания приятному взрослому. При этом ребёнок подражает всему, что делает взрослый, - и хорошему и плохому; и правильному и не правильному.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29181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5937523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 присуще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наглядно действенное мышление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их интеллектуальное развитие зависит от того, насколько богата окружающая среда, т. е. позволяет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она разнообразно и содержательно исследовать окружающий мир, манипулируя различными предметами.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На основе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наглядно-действенного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 4-м годам начинает формироваться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наглядно-образное мышление.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Другими словами, происходит постепенный отрыв действий ребенка от конкретного предмета, перенос ситуации в «как будто». </a:t>
            </a:r>
          </a:p>
          <a:p>
            <a:pPr fontAlgn="base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2373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Основным 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развивающим видом деятельности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ребенка является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игра.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 концу третьего года жизни любимыми играми детей становятся ролевые игры. Ребенок принимает на себя определенную роль, изображая маму, папу, воспитательницу детского сада, и в точности повторяет характерные им позы, жесты, мимику, речь. Ролевая игра в жизни любого ребенка - показатель новой ступени в умственном развитии.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516279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507288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Память дошкольника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2-4-х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лет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непроизвольная, характеризуется образностью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Преобладает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узнавание, а не запоминание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Хорошо запоминается только то, что было непосредственно связано с его деятельностью, было интересно и эмоционально окрашено. Тем не менее, то, что запомнилось, сохраняется надолго. Ребенок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не способен длительное время удерживать свое внимание на каком-то одном предмете, он быстро переключается с одной деятельности на другую.</a:t>
            </a:r>
          </a:p>
        </p:txBody>
      </p:sp>
    </p:spTree>
    <p:extLst>
      <p:ext uri="{BB962C8B-B14F-4D97-AF65-F5344CB8AC3E}">
        <p14:creationId xmlns:p14="http://schemas.microsoft.com/office/powerpoint/2010/main" val="163429907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4624"/>
            <a:ext cx="8507288" cy="60815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Среди 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мыслительных операций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важнейшими являются: называние цвета, величины, формы, расположения предмета в пространстве (близко, далеко); выделение основных свойств предмета (форма, величина, цвет); группировка предметов одного цвета, формы, размера; сравнение по цвету, форме, размеру, весу, по времени (сегодня, завтра, вчера, поздно, потом, сейчас); координация движений рук и зрения; формирование числовых представлений (много, мало, один, два, меньше, больше).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904995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649491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3-4 года дети начинают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усваивать правила взаимоотношений в группе сверстников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затем косвенно контролироваться взрослыми.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Ребенок трех-четырех лет уверенно ходит, координирует движения рук и ног при ходьбе, воспроизводит разнообразные другие движения. Он умеет правильно держать карандаш, проводит горизонтальные и вертикальные линии, осваивает изобразительные умения.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446592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507288" cy="2808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Внимание, память и мышление носят не произвольный характер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010149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288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Возрастные особенности развития ребенка 2-4 лет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особенности развития ребенка 2-3 лет</dc:title>
  <dc:creator>Пользователь Windows</dc:creator>
  <cp:lastModifiedBy>Пользователь Windows</cp:lastModifiedBy>
  <cp:revision>7</cp:revision>
  <dcterms:created xsi:type="dcterms:W3CDTF">2018-03-21T08:20:19Z</dcterms:created>
  <dcterms:modified xsi:type="dcterms:W3CDTF">2022-01-24T04:52:33Z</dcterms:modified>
</cp:coreProperties>
</file>