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66" r:id="rId4"/>
    <p:sldId id="264" r:id="rId5"/>
    <p:sldId id="265" r:id="rId6"/>
    <p:sldId id="276" r:id="rId7"/>
    <p:sldId id="256" r:id="rId8"/>
    <p:sldId id="258" r:id="rId9"/>
    <p:sldId id="259" r:id="rId10"/>
    <p:sldId id="277" r:id="rId11"/>
    <p:sldId id="267" r:id="rId12"/>
    <p:sldId id="268" r:id="rId13"/>
    <p:sldId id="269" r:id="rId14"/>
    <p:sldId id="270" r:id="rId15"/>
    <p:sldId id="278" r:id="rId16"/>
    <p:sldId id="271" r:id="rId17"/>
    <p:sldId id="273" r:id="rId18"/>
    <p:sldId id="272" r:id="rId19"/>
    <p:sldId id="281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C5"/>
    <a:srgbClr val="F3F35B"/>
    <a:srgbClr val="FFFFA7"/>
    <a:srgbClr val="92EAAF"/>
    <a:srgbClr val="87EDC6"/>
    <a:srgbClr val="C9F7E5"/>
    <a:srgbClr val="CCF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F666-95A4-40E8-91B3-46019FD6767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48851-19E6-483E-A5C9-C9771427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Monotype Corsiva" pitchFamily="66" charset="0"/>
              </a:rPr>
              <a:t>Игра «Времена года»</a:t>
            </a:r>
            <a:endParaRPr lang="ru-RU" sz="8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rgbClr val="87EDC6"/>
            </a:gs>
            <a:gs pos="100000">
              <a:srgbClr val="92EAA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Monotype Corsiva" pitchFamily="66" charset="0"/>
              </a:rPr>
              <a:t>Лето</a:t>
            </a:r>
            <a:endParaRPr lang="ru-RU" sz="8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ОСОБИЕ\ВРЕМЯ ГОДА\Время-года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14682" r="1574" b="1883"/>
          <a:stretch/>
        </p:blipFill>
        <p:spPr bwMode="auto">
          <a:xfrm>
            <a:off x="1619319" y="25870"/>
            <a:ext cx="5616977" cy="68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ОСОБИЕ\ВРЕМЯ ГОДА\Время-года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0"/>
            <a:ext cx="9140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ОСОБИЕ\ВРЕМЯ ГОДА\Время-года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ОСОБИЕ\ВРЕМЯ ГОДА\Время-года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8000">
              <a:srgbClr val="FFFFA7"/>
            </a:gs>
            <a:gs pos="100000">
              <a:srgbClr val="FCFBC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Осень</a:t>
            </a:r>
            <a:endParaRPr lang="ru-RU" sz="7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ОСОБИЕ\ВРЕМЯ ГОДА\Осень+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14929" r="2905" b="2280"/>
          <a:stretch/>
        </p:blipFill>
        <p:spPr bwMode="auto">
          <a:xfrm>
            <a:off x="0" y="332656"/>
            <a:ext cx="489382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ОСОБИЕ\ВРЕМЯ ГОДА\Осень+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61" y="348148"/>
            <a:ext cx="454754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ОСОБИЕ\ВРЕМЯ ГОДА\Осень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48"/>
            <a:ext cx="9148597" cy="68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ОСОБИЕ\ВРЕМЯ ГОДА\Осень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arypop.ru/wp-content/uploads/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Зима</a:t>
            </a:r>
            <a:endParaRPr lang="ru-RU" sz="9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9624" y="1484784"/>
            <a:ext cx="3132856" cy="3096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Рассмотри картинки справа. Назови времена года. Скажи, для какого времени года пригодятся эти вещи.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ПОСОБИЕ\ВРЕМЯ ГОДА\Осень 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14113" r="12463" b="9023"/>
          <a:stretch/>
        </p:blipFill>
        <p:spPr bwMode="auto">
          <a:xfrm>
            <a:off x="467544" y="-9526"/>
            <a:ext cx="5292080" cy="68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556792"/>
            <a:ext cx="3157806" cy="2044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какое время года собралась на прогулку девочка на каждой из картинок?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ПОСОБИЕ\ВРЕМЯ ГОДА\Зима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19309" r="13643" b="10603"/>
          <a:stretch/>
        </p:blipFill>
        <p:spPr bwMode="auto">
          <a:xfrm>
            <a:off x="0" y="-22473"/>
            <a:ext cx="5528994" cy="68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ПОСОБИЕ\ВРЕМЯ ГОДА\Зима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4682" r="2448" b="2365"/>
          <a:stretch/>
        </p:blipFill>
        <p:spPr bwMode="auto">
          <a:xfrm>
            <a:off x="-15625" y="476673"/>
            <a:ext cx="4760225" cy="57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ОСОБИЕ\ВРЕМЯ ГОДА\Зима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48" y="517321"/>
            <a:ext cx="4434261" cy="573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ОСОБИЕ\ВРЕМЯ ГОДА\ng2008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ОСОБИЕ\ВРЕМЯ ГОДА\Зима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CEC"/>
            </a:gs>
            <a:gs pos="48000">
              <a:srgbClr val="C9F7E5"/>
            </a:gs>
            <a:gs pos="100000">
              <a:schemeClr val="tx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Весна</a:t>
            </a:r>
            <a:endParaRPr lang="ru-RU" sz="7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72/727876/0d1d5685fd1d4f0bf5db04494aa84c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.allday.ru/uploads/posts/1178555315_romanov_roman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" y="0"/>
            <a:ext cx="9172575" cy="6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3.bp.blogspot.com/-C1fGUfEw_YA/TcPmI0HwttI/AAAAAAAABlE/nq7UuoVrz2o/s640/1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" y="19074"/>
            <a:ext cx="9142462" cy="68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Игра «Времена года»</vt:lpstr>
      <vt:lpstr>Зима</vt:lpstr>
      <vt:lpstr>Презентация PowerPoint</vt:lpstr>
      <vt:lpstr>Презентация PowerPoint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  <vt:lpstr>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</cp:revision>
  <dcterms:created xsi:type="dcterms:W3CDTF">2016-04-19T01:19:38Z</dcterms:created>
  <dcterms:modified xsi:type="dcterms:W3CDTF">2022-04-18T01:21:25Z</dcterms:modified>
</cp:coreProperties>
</file>