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61" r:id="rId3"/>
    <p:sldId id="260" r:id="rId4"/>
    <p:sldId id="259" r:id="rId5"/>
    <p:sldId id="256" r:id="rId6"/>
    <p:sldId id="257" r:id="rId7"/>
    <p:sldId id="258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BABDF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7" autoAdjust="0"/>
    <p:restoredTop sz="95702" autoAdjust="0"/>
  </p:normalViewPr>
  <p:slideViewPr>
    <p:cSldViewPr>
      <p:cViewPr varScale="1">
        <p:scale>
          <a:sx n="88" d="100"/>
          <a:sy n="88" d="100"/>
        </p:scale>
        <p:origin x="-13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960E-004F-4BA2-9729-699F000D1772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735C-660E-4414-A819-0D7ECDDC0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4743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960E-004F-4BA2-9729-699F000D1772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735C-660E-4414-A819-0D7ECDDC0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9377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960E-004F-4BA2-9729-699F000D1772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735C-660E-4414-A819-0D7ECDDC0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194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960E-004F-4BA2-9729-699F000D1772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735C-660E-4414-A819-0D7ECDDC0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394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960E-004F-4BA2-9729-699F000D1772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735C-660E-4414-A819-0D7ECDDC0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232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960E-004F-4BA2-9729-699F000D1772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735C-660E-4414-A819-0D7ECDDC0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30680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960E-004F-4BA2-9729-699F000D1772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735C-660E-4414-A819-0D7ECDDC0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2005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960E-004F-4BA2-9729-699F000D1772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735C-660E-4414-A819-0D7ECDDC0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9087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960E-004F-4BA2-9729-699F000D1772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735C-660E-4414-A819-0D7ECDDC0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3931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960E-004F-4BA2-9729-699F000D1772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735C-660E-4414-A819-0D7ECDDC0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8624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6960E-004F-4BA2-9729-699F000D1772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D5735C-660E-4414-A819-0D7ECDDC0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924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26960E-004F-4BA2-9729-699F000D1772}" type="datetimeFigureOut">
              <a:rPr lang="ru-RU" smtClean="0"/>
              <a:t>12.10.2017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D5735C-660E-4414-A819-0D7ECDDC046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515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ABABDF"/>
            </a:gs>
            <a:gs pos="53000">
              <a:srgbClr val="D4DEFF"/>
            </a:gs>
            <a:gs pos="83000">
              <a:srgbClr val="D4DEFF"/>
            </a:gs>
            <a:gs pos="100000">
              <a:schemeClr val="tx2">
                <a:lumMod val="20000"/>
                <a:lumOff val="8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>
            <a:noAutofit/>
          </a:bodyPr>
          <a:lstStyle/>
          <a:p>
            <a:r>
              <a:rPr lang="ru-RU" sz="9600" b="1" dirty="0" smtClean="0">
                <a:latin typeface="Monotype Corsiva" pitchFamily="66" charset="0"/>
              </a:rPr>
              <a:t>Игра: «Чего не хватает»</a:t>
            </a:r>
            <a:endParaRPr lang="ru-RU" sz="9600" b="1" dirty="0"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2983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blog.wizual.org/FILES%2F2014%2F10%2F7.jpg.axd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836712"/>
            <a:ext cx="8862519" cy="48965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613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babyspeech.ru/wp-content/uploads/2015/02/984095_html_2f52203f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-4217"/>
            <a:ext cx="6948264" cy="6797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28132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luntiki.ru/uploads/images/7/a/4/f/1/48340b8c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16632"/>
            <a:ext cx="6823080" cy="6741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9664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http://img0.liveinternet.ru/images/attach/c/7/94/463/94463064_4979214_Bezimeni1_kopiya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33"/>
          <a:stretch/>
        </p:blipFill>
        <p:spPr bwMode="auto">
          <a:xfrm>
            <a:off x="0" y="-1"/>
            <a:ext cx="9144000" cy="662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74456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http://cs314119.vk.me/v314119751/6a34/YLWIIw-TJng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27"/>
          <a:stretch/>
        </p:blipFill>
        <p:spPr bwMode="auto">
          <a:xfrm>
            <a:off x="-1" y="-11435"/>
            <a:ext cx="9160591" cy="66408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03791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http://4.bp.blogspot.com/-qIAOEr5flEM/VoidgUwRLGI/AAAAAAAABDE/M4by7mrA42c/s400/BYplfbMwHN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8374" cy="659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40539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7</Words>
  <Application>Microsoft Office PowerPoint</Application>
  <PresentationFormat>Экран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Игра: «Чего не хватает»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Пользователь Windows</cp:lastModifiedBy>
  <cp:revision>3</cp:revision>
  <dcterms:created xsi:type="dcterms:W3CDTF">2016-05-23T00:24:17Z</dcterms:created>
  <dcterms:modified xsi:type="dcterms:W3CDTF">2017-10-12T02:18:56Z</dcterms:modified>
</cp:coreProperties>
</file>