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0" r:id="rId4"/>
    <p:sldId id="259" r:id="rId5"/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ABD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5702" autoAdjust="0"/>
  </p:normalViewPr>
  <p:slideViewPr>
    <p:cSldViewPr>
      <p:cViewPr varScale="1">
        <p:scale>
          <a:sx n="88" d="100"/>
          <a:sy n="88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960E-004F-4BA2-9729-699F000D1772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735C-660E-4414-A819-0D7ECDDC0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74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960E-004F-4BA2-9729-699F000D1772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735C-660E-4414-A819-0D7ECDDC0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377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960E-004F-4BA2-9729-699F000D1772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735C-660E-4414-A819-0D7ECDDC0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1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960E-004F-4BA2-9729-699F000D1772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735C-660E-4414-A819-0D7ECDDC0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4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960E-004F-4BA2-9729-699F000D1772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735C-660E-4414-A819-0D7ECDDC0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3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960E-004F-4BA2-9729-699F000D1772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735C-660E-4414-A819-0D7ECDDC0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06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960E-004F-4BA2-9729-699F000D1772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735C-660E-4414-A819-0D7ECDDC0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005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960E-004F-4BA2-9729-699F000D1772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735C-660E-4414-A819-0D7ECDDC0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08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960E-004F-4BA2-9729-699F000D1772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735C-660E-4414-A819-0D7ECDDC0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931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960E-004F-4BA2-9729-699F000D1772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735C-660E-4414-A819-0D7ECDDC0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62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6960E-004F-4BA2-9729-699F000D1772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5735C-660E-4414-A819-0D7ECDDC0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92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6960E-004F-4BA2-9729-699F000D1772}" type="datetimeFigureOut">
              <a:rPr lang="ru-RU" smtClean="0"/>
              <a:t>12.10.2017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5735C-660E-4414-A819-0D7ECDDC04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1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ABABDF"/>
            </a:gs>
            <a:gs pos="53000">
              <a:srgbClr val="D4DEFF"/>
            </a:gs>
            <a:gs pos="83000">
              <a:srgbClr val="D4DEFF"/>
            </a:gs>
            <a:gs pos="100000">
              <a:schemeClr val="tx2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latin typeface="Monotype Corsiva" pitchFamily="66" charset="0"/>
              </a:rPr>
              <a:t>Игра: «Чего не хватает»</a:t>
            </a:r>
            <a:endParaRPr lang="ru-RU" sz="96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983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blog.wizual.org/FILES%2F2014%2F10%2F7.jpg.axd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836712"/>
            <a:ext cx="8862519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613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babyspeech.ru/wp-content/uploads/2015/02/984095_html_2f52203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-4217"/>
            <a:ext cx="6948264" cy="679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132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luntiki.ru/uploads/images/7/a/4/f/1/48340b8c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6632"/>
            <a:ext cx="682308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9664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g0.liveinternet.ru/images/attach/c/7/94/463/94463064_4979214_Bezimeni1_kopiya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33"/>
          <a:stretch/>
        </p:blipFill>
        <p:spPr bwMode="auto">
          <a:xfrm>
            <a:off x="0" y="-1"/>
            <a:ext cx="9144000" cy="662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456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cs314119.vk.me/v314119751/6a34/YLWIIw-TJ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7"/>
          <a:stretch/>
        </p:blipFill>
        <p:spPr bwMode="auto">
          <a:xfrm>
            <a:off x="-1" y="-11435"/>
            <a:ext cx="9160591" cy="664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37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4.bp.blogspot.com/-qIAOEr5flEM/VoidgUwRLGI/AAAAAAAABDE/M4by7mrA42c/s400/BYplfbMwHN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8374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0539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Игра: «Чего не хватает»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3</cp:revision>
  <dcterms:created xsi:type="dcterms:W3CDTF">2016-05-23T00:24:17Z</dcterms:created>
  <dcterms:modified xsi:type="dcterms:W3CDTF">2017-10-12T02:18:56Z</dcterms:modified>
</cp:coreProperties>
</file>