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0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7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0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8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6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482A-3481-4B2C-A1FF-B92C5FF3095F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CFC4-D62B-49B2-AF33-07CD7563E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7917" y="1417638"/>
            <a:ext cx="1095873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старшего дошкольного возраста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Байкала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050" y="4811859"/>
            <a:ext cx="60769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Розенраух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Т.Ю., воспитатель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детского сада № 151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976" y1="22394" x2="40244" y2="37066"/>
                        <a14:foregroundMark x1="54634" y1="26641" x2="51220" y2="20270"/>
                        <a14:foregroundMark x1="48780" y1="65058" x2="80000" y2="78764"/>
                        <a14:foregroundMark x1="25488" y1="34749" x2="19756" y2="65251"/>
                        <a14:foregroundMark x1="19146" y1="34363" x2="15000" y2="37645"/>
                        <a14:foregroundMark x1="21098" y1="32819" x2="21098" y2="32819"/>
                        <a14:foregroundMark x1="23293" y1="26641" x2="23293" y2="26641"/>
                        <a14:foregroundMark x1="29146" y1="15058" x2="29146" y2="15058"/>
                        <a14:foregroundMark x1="40854" y1="1544" x2="40854" y2="1544"/>
                        <a14:foregroundMark x1="59146" y1="32625" x2="59146" y2="32625"/>
                        <a14:foregroundMark x1="63171" y1="42664" x2="63171" y2="42664"/>
                        <a14:foregroundMark x1="976" y1="76255" x2="976" y2="76255"/>
                        <a14:foregroundMark x1="39390" y1="85135" x2="39390" y2="85135"/>
                        <a14:foregroundMark x1="78659" y1="71815" x2="78659" y2="71815"/>
                        <a14:foregroundMark x1="78537" y1="67568" x2="78537" y2="67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" y="2978223"/>
            <a:ext cx="5805334" cy="36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9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1960"/>
            <a:ext cx="10191750" cy="6135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1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38200" y="316943"/>
            <a:ext cx="10515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страшный и сильный из всех ветров на Байкале.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его превышает 40м/с.Летом он может внезапно начаться и так же внезапно кончиться, осенью иногда дует целые сутки.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r="11081"/>
          <a:stretch/>
        </p:blipFill>
        <p:spPr bwMode="auto">
          <a:xfrm>
            <a:off x="409575" y="1815367"/>
            <a:ext cx="5800725" cy="4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8"/>
          <a:stretch/>
        </p:blipFill>
        <p:spPr bwMode="auto">
          <a:xfrm>
            <a:off x="6915149" y="1821771"/>
            <a:ext cx="4828299" cy="50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4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365125"/>
            <a:ext cx="1179195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ветер дующий от южной оконечности Байкала вдоль всего озера.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Култук несет с собой жестокие штормы и дождливую погоду.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он не бывает продолжительным.</a:t>
            </a:r>
            <a:endParaRPr lang="ru-RU" sz="24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776412"/>
            <a:ext cx="7620000" cy="508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6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ШЕЛОННИК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дующий из Монголии через хребты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Хамар-Дабана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Шелонник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только южную часть Байкала и чаще всего наблюдается весной, осенью и в начале зимы.</a:t>
            </a: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9" y="1826342"/>
            <a:ext cx="7543801" cy="5031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4318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СЕЛЕНГА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ветер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–восточного направления, дующий из долины реки Селенга, может достигать западного берега и приводить к возникновению мертвой зыби в районе поселка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Бугульдейка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Бухты Песчаной.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7067550" cy="471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69" y="3009900"/>
            <a:ext cx="5241131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0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" y="365125"/>
            <a:ext cx="11915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БАРГУЗИН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могучий ветер, дует из 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Баргузинской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долины поперек и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вдоль Байкала. Дует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ровно, постепенно с нарастающей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мощью, приносит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собой солнечную устойчивую погоду.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22831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900" y="2841887"/>
            <a:ext cx="5753100" cy="385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6100763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0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125" y="19041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ВЕРХОВИК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северный ветер, дующий вдоль всего Байкала  с севера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юг. Он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сухой, дует спокойно.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366475"/>
            <a:ext cx="10034587" cy="549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576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79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САРМА Самый страшный и сильный из всех ветров на Байкале. Скорость его превышает 40м/с.Летом он может внезапно начаться и так же внезапно кончиться, осенью иногда дует целые сутки. </vt:lpstr>
      <vt:lpstr> КУЛТУК Это ветер дующий от южной оконечности Байкала вдоль всего озера.  Култук несет с собой жестокие штормы и дождливую погоду.  Но он не бывает продолжительным.</vt:lpstr>
      <vt:lpstr>ШЕЛОННИК  Юго-восточный ветер, дующий из Монголии через хребты Хамар-Дабана Шелонник охватывает только южную часть Байкала и чаще всего наблюдается весной, осенью и в начале зимы.</vt:lpstr>
      <vt:lpstr>СЕЛЕНГА  Холодный поперечный ветер юго–восточного направления, дующий из долины реки Селенга, может достигать западного берега и приводить к возникновению мертвой зыби в районе поселка Бугульдейка и Бухты Песчаной.</vt:lpstr>
      <vt:lpstr> БАРГУЗИН Это могучий ветер, дует из Баргузинской долины поперек и вдоль Байкала. Дует ровно, постепенно с нарастающей мощью, приносит с собой солнечную устойчивую погоду.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2025-01-29T06:06:40Z</dcterms:created>
  <dcterms:modified xsi:type="dcterms:W3CDTF">2025-01-30T01:54:45Z</dcterms:modified>
</cp:coreProperties>
</file>