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4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3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2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6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1BA-0951-4E3F-A54C-72987C9626DE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B8C6-A579-426E-8093-73AA1892A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3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317" y="1122363"/>
            <a:ext cx="10958732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старшего дошкольного возраста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«Вода Байкала»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5828" y="4811859"/>
            <a:ext cx="5716172" cy="1655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Розенраух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Т.Ю., воспитатель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детского сада № 151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8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psy.systems/images/uploads/6ec06bf6ebdf16b23a645dbc6f20f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927" y="1240441"/>
            <a:ext cx="7720445" cy="528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8763" y="178685"/>
            <a:ext cx="11014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</a:rPr>
              <a:t>Вода Байкала мягкая, прозрачная, почти не содержит солей, в ней много кислорода. Некоторые геологи считают, что это по большей части это артезианская вода. </a:t>
            </a:r>
            <a:endParaRPr lang="ru-RU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5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304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rgbClr val="002060"/>
                </a:solidFill>
                <a:latin typeface="Arial Black" panose="020B0A04020102020204" pitchFamily="34" charset="0"/>
              </a:rPr>
              <a:t>А почему же вода на Байкале такая чистая и прозрачная?</a:t>
            </a:r>
            <a:endParaRPr lang="ru-RU" sz="24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82" y="5505582"/>
            <a:ext cx="8638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Она содержит уникальные бактерии и фитопланктон, который полностью очищает воду от загрязнений, в том числе разлагает метан и нефть. Кроме того, за счет своей низкой температуры вода также сохраняет свои уникальные свойства.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http://free4kwallpapers.com/uploads/originals/2017/05/21/rift-lake-baikal-southern-siberia-russia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7236" y="954397"/>
            <a:ext cx="6546274" cy="439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Байкальская губка</a:t>
            </a:r>
            <a:endParaRPr lang="ru-RU" sz="28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https://avatars.dzeninfra.ru/get-zen_doc/8225917/pub_63f4603efd3f83593492c673_63f46173cdd48e720f78363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0" y="1108364"/>
            <a:ext cx="7810500" cy="517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6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3456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Брюхоногие моллюски</a:t>
            </a:r>
            <a:endParaRPr lang="ru-RU" sz="28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http://www.galiotisclub.ru/images/O6da1c037907d5611105652525d112ef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102" y="1574511"/>
            <a:ext cx="8136479" cy="475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5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593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Байкальский рачок Эпишура</a:t>
            </a:r>
            <a:endParaRPr lang="ru-RU" sz="28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s://avatars.dzeninfra.ru/get-zen_doc/4636135/pub_6315bf7484104f52e965d117_6315bfb884104f52e96608b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18" y="1058719"/>
            <a:ext cx="7891453" cy="526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14509" y="1578315"/>
            <a:ext cx="29510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Вышедшая из живого насоса вода — чистая и вкусная, так как маленький трудяжка забирает из неё все органические останки. Самочки эпишур плодоносят каждые 10-20 дней в течение всего года.</a:t>
            </a:r>
          </a:p>
          <a:p>
            <a:r>
              <a:rPr lang="ru-RU" smtClean="0">
                <a:effectLst/>
              </a:rPr>
              <a:t/>
            </a:r>
            <a:br>
              <a:rPr lang="ru-RU" smtClean="0">
                <a:effectLst/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7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600"/>
          </a:xfrm>
        </p:spPr>
        <p:txBody>
          <a:bodyPr>
            <a:norm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Arial Black" panose="020B0A04020102020204" pitchFamily="34" charset="0"/>
              </a:rPr>
              <a:t>Раки-панки </a:t>
            </a:r>
            <a:r>
              <a:rPr lang="ru-RU" sz="2000" smtClean="0">
                <a:solidFill>
                  <a:srgbClr val="002060"/>
                </a:solidFill>
                <a:latin typeface="Arial Black" panose="020B0A04020102020204" pitchFamily="34" charset="0"/>
              </a:rPr>
              <a:t>(акантогамарусов)</a:t>
            </a:r>
            <a:r>
              <a:rPr lang="ru-RU" sz="200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000" smtClean="0">
                <a:solidFill>
                  <a:srgbClr val="002060"/>
                </a:solidFill>
                <a:latin typeface="Arial Black" panose="020B0A04020102020204" pitchFamily="34" charset="0"/>
              </a:rPr>
              <a:t>питаются </a:t>
            </a:r>
            <a:r>
              <a:rPr lang="ru-RU" sz="2000">
                <a:solidFill>
                  <a:srgbClr val="002060"/>
                </a:solidFill>
                <a:latin typeface="Arial Black" panose="020B0A04020102020204" pitchFamily="34" charset="0"/>
              </a:rPr>
              <a:t>как падалью, так и ещё живыми обитателями озера. </a:t>
            </a:r>
          </a:p>
        </p:txBody>
      </p:sp>
      <p:pic>
        <p:nvPicPr>
          <p:cNvPr id="14338" name="Picture 2" descr="https://cs14.pikabu.ru/post_img/2021/06/24/8/1624538556155811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867" y="1690688"/>
            <a:ext cx="7226861" cy="482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7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06362"/>
            <a:ext cx="10515600" cy="1514620"/>
          </a:xfrm>
        </p:spPr>
        <p:txBody>
          <a:bodyPr>
            <a:normAutofit/>
          </a:bodyPr>
          <a:lstStyle/>
          <a:p>
            <a:pPr algn="ctr"/>
            <a:r>
              <a:rPr lang="ru-RU" sz="2400" smtClean="0">
                <a:solidFill>
                  <a:srgbClr val="002060"/>
                </a:solidFill>
                <a:latin typeface="Arial Black" panose="020B0A04020102020204" pitchFamily="34" charset="0"/>
              </a:rPr>
              <a:t>А теперь давайте поиграем!</a:t>
            </a:r>
            <a:br>
              <a:rPr lang="ru-RU" sz="24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smtClean="0">
                <a:solidFill>
                  <a:srgbClr val="002060"/>
                </a:solidFill>
                <a:latin typeface="Arial Black" panose="020B0A04020102020204" pitchFamily="34" charset="0"/>
              </a:rPr>
              <a:t>Найди контур Байкала</a:t>
            </a:r>
            <a:endParaRPr lang="ru-RU" sz="24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https://papik.pro/uploads/posts/2021-12/1639327686_29-papik-pro-p-klipart-kapelki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588819" y="484909"/>
            <a:ext cx="2854037" cy="300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thumbs.dreamstime.com/b/%D1%81%D1%82%D0%B8%D0%BB%D0%B8%D0%B7%D0%BE%D0%B2%D0%B0%D0%BD%D0%BD%D0%B0%D1%8F-%D0%BF%D1%80%D0%BE%D1%81%D1%82%D0%B0%D1%8F-%D0%BA%D0%BE%D0%BD%D1%82%D1%83%D1%80%D0%BD%D0%B0%D1%8F-%D0%BA%D0%B0%D1%80%D1%82%D0%B0-%D0%BF%D0%B8%D0%BA%D1%82%D0%BE%D0%B3%D1%80%D0%B0%D0%BC%D0%BC%D1%8B-%D1%81%D0%B8%D0%BD%D1%8F%D1%8F-%D1%80%D0%B8%D1%81%D1%83%D0%BD%D0%BA%D0%BE%D0%B2-2303095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827" y="2183096"/>
            <a:ext cx="2060419" cy="20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thumbs.dreamstime.com/b/%D1%81%D1%82%D0%B8%D0%BB%D0%B8%D0%B7%D0%BE%D0%B2%D0%B0%D0%BD%D0%BD%D0%B0%D1%8F-%D0%BF%D1%80%D0%BE%D1%81%D1%82%D0%B0%D1%8F-%D0%BA%D0%BE%D0%BD%D1%82%D1%83%D1%80%D0%BD%D0%B0%D1%8F-%D0%BA%D0%B0%D1%80%D1%82%D0%B0-%D0%BC%D0%BE%D0%B7%D0%B0%D0%BC%D0%B1%D0%B8%D0%BA-%D0%B7%D0%BD%D0%B0%D1%87%D0%BE%D0%BA-%D1%81%D0%B8%D0%BD%D1%8F%D1%8F-%D0%B2%D0%B5%D0%BA%D1%82%D0%BE%D1%80%D0%B0-2303094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8676" y="2183095"/>
            <a:ext cx="2060419" cy="20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thumbs.dreamstime.com/b/%D1%81%D1%82%D0%B8%D0%BB%D0%B8%D0%B7%D0%BE%D0%B2%D0%B0%D0%BD%D0%BD%D0%B0%D1%8F-%D0%BF%D1%80%D0%BE%D1%81%D1%82%D0%B0%D1%8F-%D0%BA%D0%BE%D0%BD%D1%82%D1%83%D1%80%D0%BD%D0%B0%D1%8F-%D0%BA%D0%B0%D1%80%D1%82%D0%B0-%D0%B7%D0%BD%D0%B0%D1%87%D0%BA%D0%B0-%D0%BD%D0%BE%D1%80%D0%B2%D0%B5%D1%8F-%D1%81%D0%B8%D0%BD%D1%8F%D1%8F-%D1%80%D0%B8%D1%81%D1%83%D0%BD%D0%BA%D0%BE%D0%B2-23030944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797" y="2176013"/>
            <a:ext cx="2067501" cy="20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vladiang.chat.ru/Sity/BaikalRegi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359" y="2183095"/>
            <a:ext cx="1714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0981" y="3522480"/>
            <a:ext cx="522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3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4134" y="3689517"/>
            <a:ext cx="522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3399" y="3689517"/>
            <a:ext cx="522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5775" y="3504851"/>
            <a:ext cx="522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3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0058" y="3707146"/>
            <a:ext cx="5221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16400" name="Picture 16" descr="https://for-teacher.ru/edu/data/img/pic-023hf03vnt-0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930" y="942110"/>
            <a:ext cx="8276137" cy="504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2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Найди лишнюю картинку</a:t>
            </a:r>
            <a:endParaRPr lang="ru-RU" sz="28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https://kpfu.ru/portal/docs/F1842099015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350" y="1319629"/>
            <a:ext cx="2852786" cy="191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naked-science.ru/wp-content/uploads/2020/08/image1478401096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486" y="1319629"/>
            <a:ext cx="2926966" cy="191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un9-26.userapi.com/impf/c639130/v639130800/d261/hpOln7om5pQ.jpg?size=604x392&amp;quality=96&amp;sign=fe3e054b63d51d7adbda8bceef3ad9d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607" y="3837709"/>
            <a:ext cx="2924529" cy="189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5506" y="4419599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</a:rPr>
              <a:t>Спирогира</a:t>
            </a:r>
            <a:endParaRPr lang="ru-RU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8" name="Picture 10" descr="https://sportishka.com/uploads/posts/2022-03/1647883399_8-sportishka-com-p-spirogira-na-baikale-turizm-krasivo-foto-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842" y="3737396"/>
            <a:ext cx="2816610" cy="210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apik.pro/uploads/posts/2021-12/1639327686_29-papik-pro-p-klipart-kapelki-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38199" y="110487"/>
            <a:ext cx="2061100" cy="21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4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2655" y="389316"/>
            <a:ext cx="100584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sz="2000" b="1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Игра «Подбери признаки» 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Самая большая ценность Байкала – это вода.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Какая вода в озере? Подберите слова (подсказки).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По </a:t>
            </a: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цвету вода какая? Синяя, голубая…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А у воды есть цвет, если сквозь воду видны камни на дне, 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значит</a:t>
            </a: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она….. Прозрачная…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В ней есть соль или нет? Значит, она какая? ... Пресная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Ее употребляют для питья? Значит, она какая? ……Питьевая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Если ее пить, горло можно простудить? Значит, она какая? ….</a:t>
            </a:r>
            <a:endParaRPr lang="ru-RU" sz="160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Холодная </a:t>
            </a:r>
            <a:r>
              <a:rPr lang="ru-RU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или ледяная….</a:t>
            </a:r>
            <a:endParaRPr lang="ru-RU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s://papik.pro/uploads/posts/2021-12/1639327686_29-papik-pro-p-klipart-kapelki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38199" y="110487"/>
            <a:ext cx="2061100" cy="21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2779857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Наше занятие мы сегодня начнём с загадки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b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Древен 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род его в природе,</a:t>
            </a:r>
            <a:b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Кличут озером в народе,</a:t>
            </a:r>
            <a:b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Волны моря плещут в нём,</a:t>
            </a:r>
            <a:b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Как его мы назовём?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836" y="5696681"/>
            <a:ext cx="8866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Конечно, Байкал. Это самое глубокое, самое чистое, самое древнее, таинственное, загадочное, красивое озеро на всей планете</a:t>
            </a:r>
            <a:r>
              <a:rPr lang="ru-RU" b="0" i="0" smtClean="0">
                <a:solidFill>
                  <a:srgbClr val="002060"/>
                </a:solidFill>
                <a:effectLst/>
                <a:latin typeface="Open Sans"/>
              </a:rPr>
              <a:t>.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69" y="-977281"/>
            <a:ext cx="8032228" cy="80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0" y="989894"/>
            <a:ext cx="10179225" cy="586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1205" y="65054"/>
            <a:ext cx="10515600" cy="8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Ребята найдите на карте нашей страны озеро Байкал.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3187809">
            <a:off x="5771769" y="5401995"/>
            <a:ext cx="590843" cy="127312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3.ppt-online.org/files3/slide/l/l2oFb6uZnCEiI3MPReyvAG1JpNwQOKksBrctxg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40550" r="15089" b="2335"/>
          <a:stretch>
            <a:fillRect/>
          </a:stretch>
        </p:blipFill>
        <p:spPr bwMode="auto">
          <a:xfrm>
            <a:off x="2402774" y="2587355"/>
            <a:ext cx="7162802" cy="417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828" y="108858"/>
            <a:ext cx="11756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вы думаете, сколько лет Байкалу?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Вспомним, как называют Байкал в легендах, песнях? (батюшка, старец). 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 действительно, это одно из древнейших озёр планеты.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Около 20-25 млн. лет назад произошло сильное землетрясение, разломившее землю. Все вокруг дрожало и грохотало, рушилось, раздвигалось, проваливалось или выдавливалось наверх. В результате образовалась расселина, а ливни и реки быстро заполнили её водой. Из многочисленных потоков скатились в эту пучину и жившие в них животные –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перворыбы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 живая мелюзга…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4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20506"/>
            <a:ext cx="10515600" cy="103418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Более 300 рек втекает в озеро Байкал</a:t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только одна вытекает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7799418">
            <a:off x="4529617" y="2983129"/>
            <a:ext cx="512659" cy="257898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561764">
            <a:off x="4348544" y="4544580"/>
            <a:ext cx="195338" cy="11634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561764">
            <a:off x="5965588" y="2977810"/>
            <a:ext cx="195338" cy="11634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7970074">
            <a:off x="3758280" y="4977925"/>
            <a:ext cx="243403" cy="11634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561764">
            <a:off x="4903949" y="4548878"/>
            <a:ext cx="172739" cy="8595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561764">
            <a:off x="6561867" y="2075537"/>
            <a:ext cx="195338" cy="11634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121867">
            <a:off x="8446011" y="2853745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121867">
            <a:off x="8348859" y="3490730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03708">
            <a:off x="8452717" y="2118697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9969820">
            <a:off x="8348857" y="1405121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121867">
            <a:off x="7950491" y="4206777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97154">
            <a:off x="7715990" y="4892147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3075490">
            <a:off x="7073880" y="5492148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3596044">
            <a:off x="6305508" y="5933685"/>
            <a:ext cx="978408" cy="2423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3787655">
            <a:off x="5500923" y="6232927"/>
            <a:ext cx="544550" cy="23037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3787655">
            <a:off x="5981245" y="6115436"/>
            <a:ext cx="544550" cy="23037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5830998">
            <a:off x="4776771" y="6382624"/>
            <a:ext cx="393861" cy="25541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176546">
            <a:off x="3945505" y="6221699"/>
            <a:ext cx="544550" cy="23037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561764">
            <a:off x="5465790" y="3716373"/>
            <a:ext cx="195338" cy="11634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561764">
            <a:off x="7486552" y="1108630"/>
            <a:ext cx="153064" cy="6306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561764">
            <a:off x="6903959" y="1393621"/>
            <a:ext cx="195338" cy="11634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943">
            <a:off x="3813695" y="1372917"/>
            <a:ext cx="5262145" cy="52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" y="895250"/>
            <a:ext cx="3764433" cy="263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8984"/>
          </a:xfrm>
        </p:spPr>
        <p:txBody>
          <a:bodyPr>
            <a:normAutofit/>
          </a:bodyPr>
          <a:lstStyle/>
          <a:p>
            <a:pPr algn="ctr" fontAlgn="base"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 что это такое?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Холодное, как льдинка,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Прозрачно, как стекло?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Быть может, это небо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За сосны зацепилось,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По скалам покатилось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И на землю стекло?</a:t>
            </a:r>
            <a:r>
              <a:rPr lang="ru-RU" sz="28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7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28" y="1154835"/>
            <a:ext cx="3886200" cy="3652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Чудо Байкала - прозрачность и чистота воды.</a:t>
            </a:r>
            <a:b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Плывя на лодке можно разглядеть камушек на глубине 30-40 метров.</a:t>
            </a:r>
            <a:endParaRPr lang="ru-RU" sz="5400" dirty="0"/>
          </a:p>
        </p:txBody>
      </p:sp>
      <p:pic>
        <p:nvPicPr>
          <p:cNvPr id="5" name="Picture 2" descr="https://priroda.club/uploads/posts/2022-12/1670451919_priroda-club-p-ozero-baikal-prozrachnaya-voda-krasivo-fot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81" y="420992"/>
            <a:ext cx="6007966" cy="600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portishka.com/uploads/posts/2022-03/1646931708_11-sportishka-com-p-prozrachnost-ozera-baikal-turizm-krasivo-f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023" y="418684"/>
            <a:ext cx="9084600" cy="6012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539"/>
            <a:ext cx="10515600" cy="1283566"/>
          </a:xfrm>
        </p:spPr>
        <p:txBody>
          <a:bodyPr>
            <a:normAutofit/>
          </a:bodyPr>
          <a:lstStyle/>
          <a:p>
            <a:pPr algn="ctr"/>
            <a:r>
              <a:rPr lang="ru-RU" sz="2000" smtClean="0">
                <a:solidFill>
                  <a:srgbClr val="002060"/>
                </a:solidFill>
                <a:latin typeface="Arial Black" panose="020B0A04020102020204" pitchFamily="34" charset="0"/>
              </a:rPr>
              <a:t>Озеро Байкал – самое большое пресное озеро в мире. </a:t>
            </a:r>
            <a:br>
              <a:rPr lang="ru-RU" sz="20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smtClean="0">
                <a:solidFill>
                  <a:srgbClr val="002060"/>
                </a:solidFill>
                <a:latin typeface="Arial Black" panose="020B0A04020102020204" pitchFamily="34" charset="0"/>
              </a:rPr>
              <a:t>Эта жемчужина российской природы содержит 20% запасов всей пресной воды на земном шаре и является богатством нашей страны.</a:t>
            </a:r>
            <a:endParaRPr lang="ru-RU" sz="20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://priroda.club/uploads/posts/2022-12/1670451855_priroda-club-p-ozero-baikal-prozrachnaya-voda-krasivo-fo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310" y="1648692"/>
            <a:ext cx="8756471" cy="492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4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239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Times New Roman</vt:lpstr>
      <vt:lpstr>Тема Office</vt:lpstr>
      <vt:lpstr>Интерактивная игра для детей старшего дошкольного возраста  «Вода Байкала»</vt:lpstr>
      <vt:lpstr>Наше занятие мы сегодня начнём с загадки:  Древен род его в природе, Кличут озером в народе, Волны моря плещут в нём, Как его мы назовём? </vt:lpstr>
      <vt:lpstr>Презентация PowerPoint</vt:lpstr>
      <vt:lpstr>Презентация PowerPoint</vt:lpstr>
      <vt:lpstr>Более 300 рек втекает в озеро Байкал и только одна вытекает</vt:lpstr>
      <vt:lpstr>А что это такое? Холодное, как льдинка, Прозрачно, как стекло? Быть может, это небо За сосны зацепилось, По скалам покатилось И на землю стекло?  </vt:lpstr>
      <vt:lpstr>Презентация PowerPoint</vt:lpstr>
      <vt:lpstr>Презентация PowerPoint</vt:lpstr>
      <vt:lpstr>Озеро Байкал – самое большое пресное озеро в мире.  Эта жемчужина российской природы содержит 20% запасов всей пресной воды на земном шаре и является богатством нашей страны.</vt:lpstr>
      <vt:lpstr>Презентация PowerPoint</vt:lpstr>
      <vt:lpstr>А почему же вода на Байкале такая чистая и прозрачная?</vt:lpstr>
      <vt:lpstr>Байкальская губка</vt:lpstr>
      <vt:lpstr>Брюхоногие моллюски</vt:lpstr>
      <vt:lpstr>Байкальский рачок Эпишура</vt:lpstr>
      <vt:lpstr>Раки-панки (акантогамарусов) питаются как падалью, так и ещё живыми обитателями озера. </vt:lpstr>
      <vt:lpstr>А теперь давайте поиграем!  Найди контур Байкала</vt:lpstr>
      <vt:lpstr>Найди лишнюю картинку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старшего дошкольного возраста  «Вода Байкала»</dc:title>
  <dc:creator>User</dc:creator>
  <cp:lastModifiedBy>User</cp:lastModifiedBy>
  <cp:revision>3</cp:revision>
  <dcterms:created xsi:type="dcterms:W3CDTF">2025-01-29T05:04:11Z</dcterms:created>
  <dcterms:modified xsi:type="dcterms:W3CDTF">2025-01-29T05:36:38Z</dcterms:modified>
</cp:coreProperties>
</file>