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9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68761"/>
            <a:ext cx="8892480" cy="233169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Наглядно-дидактический материал для детей старшего дошкольного возраста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Ластоногий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озера Байкал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013176"/>
            <a:ext cx="5220072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l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Розенраух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Юрьевна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г. Иркутска детского сада№ 151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85985"/>
            <a:ext cx="3698776" cy="247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04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88640"/>
            <a:ext cx="4176464" cy="655272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Байкальская нерпа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символ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Байкала, один из самых красивых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обитателей! Нерпа – это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единственный в мире тюлень,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живёт в пресной воде, а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это единственный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млекопитающих,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живёт в Байкале. По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нерпа байкальская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семейству настоящих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тюленей. Исследователи считают,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байкальская нерпа произошла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с северным кольчатым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тюленем предка.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Тюлени – это приспособившиеся к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в море хищные животные.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Происходят тюлени от сухопутных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хищников и на основании своих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образуют отдельный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отряд. Основная особенность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строения тела тюленей заключается в том, что их лапы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превратились в ласты. Поэтому в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этих животных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 к отряду ластоногих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1" t="12310" r="9267" b="6094"/>
          <a:stretch/>
        </p:blipFill>
        <p:spPr bwMode="auto">
          <a:xfrm>
            <a:off x="4508442" y="699877"/>
            <a:ext cx="4506920" cy="29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t="7807" r="9609" b="6141"/>
          <a:stretch/>
        </p:blipFill>
        <p:spPr bwMode="auto">
          <a:xfrm rot="21077367">
            <a:off x="4503613" y="3625081"/>
            <a:ext cx="4443362" cy="279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48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948172" y="158916"/>
            <a:ext cx="4176464" cy="655272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заинтересовал вопрос, как такой зверёк завёлся в Байкале, ведь озеро не имеет ничего общего ни с какими океанами и морями? Большинство людей обычно связывают тюленей с морскими просторами и полярными льдами, а здесь вдруг нерпа в пресноводном озере в самом сердце Азии... Её ближние родичи найдены в Северном Ледовитом океане и имеют явно морское происхождение. Одни учёные предполагают, что нерпа проникла из Ледовитого океана по Енисею и Ангаре в ледниковый период, когда реки были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подпружены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льдами, надвигающимися с севера. Другие учёные не исключают возможности её проникновения по Лене, в которую был сток из Байкала. Однозначного ответа пока нет.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3" b="13012"/>
          <a:stretch/>
        </p:blipFill>
        <p:spPr bwMode="auto">
          <a:xfrm rot="20987185">
            <a:off x="251520" y="832513"/>
            <a:ext cx="4518323" cy="237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0" y="3381486"/>
            <a:ext cx="4942118" cy="32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1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0"/>
          <a:stretch/>
        </p:blipFill>
        <p:spPr bwMode="auto">
          <a:xfrm rot="21092702">
            <a:off x="4137938" y="764704"/>
            <a:ext cx="5006061" cy="245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5826" y="188640"/>
            <a:ext cx="4176464" cy="655272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Нерпа- это большое животное. Средний вес нерпы около 50 кг, максимальный вес самцов – 130 – 150 кг, длина – 1,7 – 1,8 м. Самки по размерам меньше – 1,3 – 1,6 м и до 110 кг. Линейный рост заканчивается у нерп к 17 – 19 годам, а весовой продолжается еще в течение ряда лет и возможен до конца жизни. А живёт нерпа, как определили учёные, 56 лет для самок и 52 года для самцов. Движение в водной среде осуществляется благодаря задним ластам. Роль передних невелика. Нерпа может развивать максимальную скорость 20 – 25 км/ч. Но с такой скоростью она плавает, когда уходит от опасности. В спокойной обстановке плывёт значительно медленнее – вероятно, 10 – 15 км/ч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358" y="3457792"/>
            <a:ext cx="4925364" cy="328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9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967536" y="60988"/>
            <a:ext cx="4176464" cy="442780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же питается Нерпа?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пища нерпы –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голомянко-бычовые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рыбы. Омуль попадается в ищу нерпе случайно и в небольшом количестве Омуль так же как и хариус и сиг – энергичная и стремительная рыба, нерпа ее просто не может догнать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" y="188640"/>
            <a:ext cx="4848935" cy="363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7" t="13857" r="27779" b="20501"/>
          <a:stretch/>
        </p:blipFill>
        <p:spPr bwMode="auto">
          <a:xfrm rot="21376391">
            <a:off x="925136" y="3551895"/>
            <a:ext cx="4733410" cy="315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090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967536" y="60988"/>
            <a:ext cx="4176464" cy="442780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Зимует нерпа на льду в логовищах под снегом, часто на торосистых участках Байкала. Когда озеро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сковано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льдом, нерпа может дышать только через отдушины-продухи – запасные отверстия во льду. Продухи нерпа делает, разгребая снизу лед когтями передних конечностей. Интересно, что способность делать продухи – это врожденный инстинкт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80" y="692574"/>
            <a:ext cx="4966252" cy="331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07" b="24520"/>
          <a:stretch/>
        </p:blipFill>
        <p:spPr bwMode="auto">
          <a:xfrm rot="21350843">
            <a:off x="441335" y="3253524"/>
            <a:ext cx="4716016" cy="342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145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61645"/>
            <a:ext cx="6732240" cy="44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60988"/>
            <a:ext cx="8964488" cy="243190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Байкале нерпа в основном любит « отдыхать»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Ушканьих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островах.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Ушканьи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острова расположены в средней части Байкала.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Ушканьим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островам присвоен статус памятника природы. Общая площадь островов – 10 квадратных километров. Архипелаг состоит из 4 островов: Большой, Тонкий, Круглый и Долгий. Здесь на трёх маленьких островах, пляж нерпы, где десятками и сотнями она выбирается на камни и греется на солнце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11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называют ластоногим символом Байкала?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7"/>
          <a:stretch/>
        </p:blipFill>
        <p:spPr bwMode="auto">
          <a:xfrm>
            <a:off x="683568" y="1804206"/>
            <a:ext cx="3026406" cy="203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04206"/>
            <a:ext cx="2996948" cy="199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2993604" cy="19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3" t="3100" r="1388" b="47793"/>
          <a:stretch/>
        </p:blipFill>
        <p:spPr bwMode="auto">
          <a:xfrm>
            <a:off x="5378771" y="4365104"/>
            <a:ext cx="3130203" cy="19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08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" y="2087470"/>
            <a:ext cx="4248472" cy="31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88" y="2087468"/>
            <a:ext cx="4791512" cy="31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64096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Выбери, какой рыбой питается нерпа?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7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561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Наглядно-дидактический материал для детей старшего дошкольного возраста  Ластоногий символ озера Байкал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называют ластоногим символом Байкала?</vt:lpstr>
      <vt:lpstr>Выбери, какой рыбой питается нерпа?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Ластоногий символ Байкала</dc:title>
  <dc:creator>админ</dc:creator>
  <cp:lastModifiedBy>User</cp:lastModifiedBy>
  <cp:revision>7</cp:revision>
  <dcterms:created xsi:type="dcterms:W3CDTF">2025-01-30T23:50:28Z</dcterms:created>
  <dcterms:modified xsi:type="dcterms:W3CDTF">2025-02-02T23:53:24Z</dcterms:modified>
</cp:coreProperties>
</file>