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86" r:id="rId4"/>
    <p:sldId id="260" r:id="rId5"/>
    <p:sldId id="261" r:id="rId6"/>
    <p:sldId id="262" r:id="rId7"/>
    <p:sldId id="265" r:id="rId8"/>
    <p:sldId id="263" r:id="rId9"/>
    <p:sldId id="287" r:id="rId10"/>
    <p:sldId id="275" r:id="rId11"/>
    <p:sldId id="276" r:id="rId12"/>
    <p:sldId id="277" r:id="rId13"/>
    <p:sldId id="278" r:id="rId14"/>
    <p:sldId id="279" r:id="rId15"/>
    <p:sldId id="259" r:id="rId16"/>
    <p:sldId id="284" r:id="rId17"/>
    <p:sldId id="271" r:id="rId18"/>
    <p:sldId id="272" r:id="rId19"/>
    <p:sldId id="285" r:id="rId20"/>
    <p:sldId id="266" r:id="rId21"/>
    <p:sldId id="267" r:id="rId22"/>
    <p:sldId id="268" r:id="rId23"/>
    <p:sldId id="269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36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600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1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54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3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75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2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44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17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350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48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7EEF8-B559-4F19-A488-81832B903A8A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2208F-0977-4715-B831-B0E8F35EB8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05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-167990"/>
            <a:ext cx="6766520" cy="144015"/>
          </a:xfrm>
        </p:spPr>
        <p:txBody>
          <a:bodyPr>
            <a:normAutofit fontScale="90000"/>
          </a:bodyPr>
          <a:lstStyle/>
          <a:p>
            <a:pPr algn="ctr"/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sz="5300" b="1" dirty="0"/>
              <a:t>«</a:t>
            </a:r>
            <a:r>
              <a:rPr lang="ru-RU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птицы»</a:t>
            </a:r>
            <a:br>
              <a:rPr lang="ru-RU" sz="5300" dirty="0"/>
            </a:b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 algn="l">
              <a:spcBef>
                <a:spcPct val="0"/>
              </a:spcBef>
            </a:pPr>
            <a:r>
              <a:rPr lang="ru-RU" i="1" dirty="0">
                <a:solidFill>
                  <a:srgbClr val="003300"/>
                </a:solidFill>
                <a:latin typeface="Times New Roman"/>
                <a:cs typeface="Arial" charset="0"/>
              </a:rPr>
              <a:t>                                         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473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29573" y="1404461"/>
            <a:ext cx="3018070" cy="2010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554780"/>
            <a:ext cx="2670040" cy="2232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998185" y="1407369"/>
            <a:ext cx="2930509" cy="229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59637" y="4347702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42" y="427024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4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1293596" y="1620583"/>
            <a:ext cx="3018070" cy="2010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272360" y="1411567"/>
            <a:ext cx="2930509" cy="2294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>
            <a:off x="1222313" y="4334411"/>
            <a:ext cx="2768036" cy="21020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6" y="4172691"/>
            <a:ext cx="3233936" cy="24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9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2" y="896256"/>
            <a:ext cx="3600400" cy="30108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1022483">
            <a:off x="4954182" y="1151391"/>
            <a:ext cx="3770713" cy="29527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>
            <a:off x="948628" y="3991411"/>
            <a:ext cx="3487338" cy="26482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054" y="3827137"/>
            <a:ext cx="3674967" cy="275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Игра «Какой птички не стало?»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01530" y="1088368"/>
            <a:ext cx="3440050" cy="2291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65213"/>
            <a:ext cx="3528392" cy="29505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602445" y="1058151"/>
            <a:ext cx="3346769" cy="26207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"/>
          <a:stretch/>
        </p:blipFill>
        <p:spPr>
          <a:xfrm rot="162364">
            <a:off x="672532" y="3801750"/>
            <a:ext cx="3510466" cy="26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 «Какой птички не стало?»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1615">
            <a:off x="257344" y="1353531"/>
            <a:ext cx="3564363" cy="2374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023496"/>
            <a:ext cx="3082010" cy="2577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0" b="1929"/>
          <a:stretch/>
        </p:blipFill>
        <p:spPr>
          <a:xfrm rot="403543">
            <a:off x="5414256" y="892084"/>
            <a:ext cx="3544717" cy="2775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737" y="3865899"/>
            <a:ext cx="3773059" cy="282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90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птицы зимой?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069" y="4509120"/>
            <a:ext cx="7992888" cy="1800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к зиме меняют оперение на более теплое и густое и более длинное зимнее оперение. Между перышками у птиц – воздух. Он не подпускает холод и задерживает тепло. Вот и не мерзнут они!</a:t>
            </a:r>
          </a:p>
          <a:p>
            <a:pPr marL="0" indent="0">
              <a:buNone/>
            </a:pPr>
            <a:br>
              <a:rPr lang="ru-RU" sz="2400" dirty="0"/>
            </a:br>
            <a:endParaRPr lang="ru-RU" sz="2400" dirty="0"/>
          </a:p>
        </p:txBody>
      </p:sp>
      <p:pic>
        <p:nvPicPr>
          <p:cNvPr id="1026" name="Picture 2" descr="C:\Users\АААААААА\Desktop\2015- 2016\кружок\осень\птицы зимующие\img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" t="15155" r="14475" b="5825"/>
          <a:stretch/>
        </p:blipFill>
        <p:spPr bwMode="auto">
          <a:xfrm>
            <a:off x="2051720" y="980728"/>
            <a:ext cx="4907753" cy="352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62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птицы зимой?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815736"/>
            <a:ext cx="82809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мороз птицы не летают, а сидят нахохлившись. Они распушатся, приумолкнут. Оказывается, птицы не летают в мороз,  потому что в полете птица мерзнет намного быстрее. Когда птички нахохлились, они становятся похожими на пушистые шарики. В эту пору им очень нужно помогать – подкармливать. Иначе птички могут погибнуть.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"/>
          <a:stretch/>
        </p:blipFill>
        <p:spPr>
          <a:xfrm>
            <a:off x="1835696" y="1447234"/>
            <a:ext cx="5112568" cy="321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80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живут птицы зимой?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836712"/>
            <a:ext cx="3984104" cy="568863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еще в зимние морозы можно увидеть, как птичка стоит то на одной, то на другой ноге. Зачем же птичке это нужно? Это она обогревает свои ножки в перышках, поднимая их с холодной земли. Так птичка греется.</a:t>
            </a:r>
          </a:p>
          <a:p>
            <a:pPr marL="0" indent="0"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Зимующие птицы никогда не живут в пустых скворечниках – холодно им там! Они прячутся с дупле, в густых елках, тесно прижимаются друг к другу и прячут клювик под крылышки для тепла. </a:t>
            </a:r>
          </a:p>
          <a:p>
            <a:pPr marL="0" indent="0">
              <a:buNone/>
            </a:pP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632" y="980728"/>
            <a:ext cx="451284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08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кормушку и помоги птицам выжить! 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10" y="1484784"/>
            <a:ext cx="3974450" cy="41044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590" y="1687341"/>
            <a:ext cx="4248472" cy="43924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Зима – очень тяжелое время года для птиц. Холодно и голодно им. Из-за холода птицы теряют много тепла. Как же им согреться? Для того чтобы согреться птицам необходимо много есть, и еды им нужно зимой намного больше чем летом.</a:t>
            </a:r>
          </a:p>
          <a:p>
            <a:endParaRPr lang="ru-RU" sz="2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4142" y="26064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01269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 кормушку и помоги птицам выжить!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www.playing-field.ru/img/2015/051922/320575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"/>
          <a:stretch/>
        </p:blipFill>
        <p:spPr bwMode="auto">
          <a:xfrm>
            <a:off x="107504" y="1412776"/>
            <a:ext cx="561030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0152" y="1268760"/>
            <a:ext cx="30963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и развесьте кормушки. Не забывайте подсыпать корм. Нерегулярное наполнение кормушки может вызвать гибель привыкших к подкормке пернатых. Птицы – наши друзья! Весной они нас отблагодарят.</a:t>
            </a:r>
          </a:p>
        </p:txBody>
      </p:sp>
    </p:spTree>
    <p:extLst>
      <p:ext uri="{BB962C8B-B14F-4D97-AF65-F5344CB8AC3E}">
        <p14:creationId xmlns:p14="http://schemas.microsoft.com/office/powerpoint/2010/main" val="1053024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48" y="4887293"/>
            <a:ext cx="8229600" cy="16380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имеют желтую грудку и черную шапочку на голове, белые щечки. Они любят клевать сало, раскачиваясь на веревке, за которую сало прикреплено к кормушке.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36" y="980728"/>
            <a:ext cx="5647352" cy="376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397000" y="1080655"/>
            <a:ext cx="5695280" cy="430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40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66" y="19116"/>
            <a:ext cx="9161365" cy="68710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"/>
          <a:stretch/>
        </p:blipFill>
        <p:spPr>
          <a:xfrm>
            <a:off x="1870363" y="817418"/>
            <a:ext cx="4835237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3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483768" y="620688"/>
            <a:ext cx="3574473" cy="52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30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55" y="908720"/>
            <a:ext cx="428719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14" y="0"/>
            <a:ext cx="9260632" cy="686484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1813173"/>
            <a:ext cx="82089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i="1" dirty="0">
                <a:solidFill>
                  <a:srgbClr val="FF0000"/>
                </a:solidFill>
              </a:rPr>
              <a:t>      </a:t>
            </a:r>
            <a:r>
              <a:rPr lang="ru-RU" sz="6000" i="1" dirty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sz="6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049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FF3D710-C6CB-5363-6E38-A26E824D8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ноября Синичкин день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A420F39-3AE9-43E6-BD4D-770954980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8488" b="1276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17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2592288" cy="439248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юркие, веселые, подвижные, часто ссорятся. Они задиры, любят выхватить из-под носа синички ее семечки, держатся стайкой.</a:t>
            </a:r>
            <a:br>
              <a:rPr lang="ru-RU" dirty="0"/>
            </a:br>
            <a:br>
              <a:rPr lang="ru-RU" dirty="0"/>
            </a:br>
            <a:endParaRPr lang="ru-RU" dirty="0"/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594" y="1504853"/>
            <a:ext cx="548120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23103" cy="56207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429" y="4237608"/>
            <a:ext cx="8748464" cy="256514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Вороны умные, близко не подходят к человеку, осторожные, ходят вперевалочку. Сороки большие, серые, а голова и крылья черные. Бока у нее белые. Поэтому сорок называют «пестрыми». Сорока подпрыгивает. Она любит есть несоленое сало в кормушке.</a:t>
            </a:r>
            <a:br>
              <a:rPr lang="ru-RU" sz="4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3614" r="7" b="63"/>
          <a:stretch/>
        </p:blipFill>
        <p:spPr>
          <a:xfrm>
            <a:off x="5004048" y="1049110"/>
            <a:ext cx="3976255" cy="31588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"/>
          <a:stretch/>
        </p:blipFill>
        <p:spPr>
          <a:xfrm>
            <a:off x="827584" y="1049110"/>
            <a:ext cx="3899925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7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0120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9432"/>
            <a:ext cx="3096344" cy="3312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медлительные, спокойные, не такие пугливые, близко подходят к человеку.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9432"/>
            <a:ext cx="4735226" cy="395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4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3533684" cy="53838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Дятла называют «лесной доктор». Он не только очень красивая птичка, но и очень полезная. 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дятла острый длинный клюв, он им долбит дупла и щели. А  еще у дятла особенный язык. Он очень длинный (язык у него больше головы!!!), гибкий, тонкий, с острым кончиком и очень клейкий. </a:t>
            </a:r>
          </a:p>
          <a:p>
            <a:pPr marL="0" indent="0">
              <a:buNone/>
            </a:pPr>
            <a:r>
              <a:rPr lang="ru-RU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он достает насекомых из-под коры деревьев и этим спасает деревья от гибели.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/>
          <a:stretch/>
        </p:blipFill>
        <p:spPr>
          <a:xfrm>
            <a:off x="4041048" y="1124744"/>
            <a:ext cx="485143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2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9469" y="1268760"/>
            <a:ext cx="2818656" cy="478539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спокойные, степенные птицы. И звук голоса у них особый – они тихо посвистывают (звенят, как бубенцы). Если им надо куда-то перелететь, то они оживляются, перекликаются и всей стайкой улетают. Снегири очень любят есть ягоды, зерно, семена ясеня и клена. Они прилетают к нам с севера – они тоже наши гости.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25" y="1340768"/>
            <a:ext cx="51845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1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2510D29-E152-4F9B-B068-720FC9578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332656"/>
            <a:ext cx="9036496" cy="629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92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</TotalTime>
  <Words>612</Words>
  <Application>Microsoft Office PowerPoint</Application>
  <PresentationFormat>Экран (4:3)</PresentationFormat>
  <Paragraphs>40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   «Зимующие птицы» </vt:lpstr>
      <vt:lpstr>Синица</vt:lpstr>
      <vt:lpstr>12 ноября Синичкин день </vt:lpstr>
      <vt:lpstr>Воробьи </vt:lpstr>
      <vt:lpstr>Ворона</vt:lpstr>
      <vt:lpstr>Голубь</vt:lpstr>
      <vt:lpstr>Дятел</vt:lpstr>
      <vt:lpstr>Снегирь</vt:lpstr>
      <vt:lpstr>Презентация PowerPoint</vt:lpstr>
      <vt:lpstr>Игра «Какой птички не стало?» </vt:lpstr>
      <vt:lpstr>Игра «Какой птички не стало?» </vt:lpstr>
      <vt:lpstr>Игра «Какой птички не стало?» </vt:lpstr>
      <vt:lpstr>Игра «Какой птички не стало?» </vt:lpstr>
      <vt:lpstr>Игра «Какой птички не стало?» </vt:lpstr>
      <vt:lpstr>Как живут птицы зимой? </vt:lpstr>
      <vt:lpstr>Как живут птицы зимой?</vt:lpstr>
      <vt:lpstr>Как живут птицы зимой? </vt:lpstr>
      <vt:lpstr>Сделай кормушку и помоги птицам выжить!  </vt:lpstr>
      <vt:lpstr>Сделай кормушку и помоги птицам выжить!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«Зимующие птицы»</dc:title>
  <dc:creator>АААААААА</dc:creator>
  <cp:lastModifiedBy>Черепанова Ольга Геннадьевна</cp:lastModifiedBy>
  <cp:revision>35</cp:revision>
  <dcterms:created xsi:type="dcterms:W3CDTF">2015-11-11T11:19:37Z</dcterms:created>
  <dcterms:modified xsi:type="dcterms:W3CDTF">2025-01-23T06:18:35Z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652919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