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64E7F-5D30-46DB-8297-94A3261BB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FC023F-64ED-4E00-9358-4394664DF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1FEC9-FE52-4C23-840F-221EF4FD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BFBD7-9FA8-412F-878C-1259D1497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3EEF5-9FC1-47FA-A8C8-AA0523A8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5E3F0-B427-4B92-8839-8714996D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FEBA4-F54A-4AC3-9AE1-8B184ACC8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573E4-5AA2-4BB5-B344-86B4836A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99DDEA-71EF-4CFE-BF06-9D826A6B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B613D-B52B-4737-A611-DBDA8EF7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8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AED1D4-7228-48FA-A19D-AB1BC9530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758ECE-FAC6-4AF5-8C22-AB9A5FB1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4C60F-323A-4F11-94B9-1CFD2AD2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AE9D5-DB5F-43BB-A1EA-7309F2EF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44F4D-2FBF-442B-86E3-E62E729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7B4E8-FBC7-4279-BBF9-7DA41A72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86CCB-9B84-490B-85DA-A25F5BF4F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C1DA3-F24D-478D-A77A-EAAF71DE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DBCD7-6712-45C9-A871-9C14496D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07198-711B-4D4D-88ED-E419E571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C91C2-09D5-4482-B010-B2136D17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9D5E15-55D3-41C8-A79A-66E4A17D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FF597-2B80-4617-8940-ADB6F853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717E8-B9F7-4220-9976-C3F9F874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8D7A1-9CB0-4A8E-87C0-B9983244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2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301A5-2A6A-4B50-AB29-EC26D451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9F33E5-CB96-4D0D-91ED-6D521508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2332DC-60FF-48CC-A98B-DB2F0FBC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D17B9C-A47E-4A45-8B18-30097F12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9C58-3210-41DD-BB9A-46C41FBF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5E7D3E-2538-4258-841E-03DF655B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8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FF5C7-B447-4AB7-9253-44F91AAB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3332AF-6BB0-432A-A031-A75345B0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81F13-0CD3-47E0-8A6E-4F6492B74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668CF1-5589-4040-82DF-DE8B605C3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3FA64B-0B76-4192-A4A5-6CA59610D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2AF461-153E-4D54-9E4D-406283ED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F6E2F5-7665-4DD0-AA02-59ACB154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67ED32-5431-4951-BD59-0EEAD7C9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1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BB206-6CD1-4FA5-A9D6-F703974E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3AEE63-15AA-4B96-A83C-C3DE497A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D0E869-E570-4182-ADE4-972BC965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9F79A-113E-4005-BFE8-F095B87F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8141EA-7616-453C-BA4D-62B3B8AC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412867-3935-41A6-908E-3A110B79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9A3E6C-7AA9-4A22-B9D0-65DD7148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6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18901-EDC4-462D-B5C4-4587B853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5E977-8040-42D2-B16A-B2F3E76F6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3557D0-482A-40BA-9AA2-7C85927D3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7C0F-26D6-4F8A-884C-8340E426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76E61-7139-4945-9E09-0B61A21A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55335-8B02-414D-9E85-0259B016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BC872-9AE8-4B18-9074-A5BDBA46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612714-323A-4858-B160-A3A493ED1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15409F-9FFD-4E05-AF73-67107F075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2AD91-1378-4129-85C8-52CB7592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B24B7B-BAA6-438F-9559-07AF214D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40AFD4-F836-46EA-95A5-B1686C4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E278E-6F87-4FBA-8F85-8B6A3BBB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433ADC-6374-4821-9E86-ABEDF7354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817FC0-E515-4026-874E-8C1E3BFB9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C7D6-8EFD-417F-80F4-5C6F42D2524F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0E164-9F25-455F-80E5-A4B62CD48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162EA-8D4B-4E34-BFE0-EE7F188F4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88AA2-2E20-4DF1-885B-4E550C0D3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D7082F-21F2-4B50-8C10-B0627FB4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67" b="1544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03050-A42D-4583-B68A-743B87323B2C}"/>
              </a:ext>
            </a:extLst>
          </p:cNvPr>
          <p:cNvSpPr txBox="1"/>
          <p:nvPr/>
        </p:nvSpPr>
        <p:spPr>
          <a:xfrm>
            <a:off x="5458369" y="1227356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30CC9-F6C4-44CE-A904-90FB925B7FEC}"/>
              </a:ext>
            </a:extLst>
          </p:cNvPr>
          <p:cNvSpPr txBox="1"/>
          <p:nvPr/>
        </p:nvSpPr>
        <p:spPr>
          <a:xfrm>
            <a:off x="8499566" y="3315789"/>
            <a:ext cx="348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Розенраух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Юрьевна, воспитатель МБДОУ г. Иркутска детский сад №151</a:t>
            </a:r>
          </a:p>
        </p:txBody>
      </p:sp>
    </p:spTree>
    <p:extLst>
      <p:ext uri="{BB962C8B-B14F-4D97-AF65-F5344CB8AC3E}">
        <p14:creationId xmlns:p14="http://schemas.microsoft.com/office/powerpoint/2010/main" val="280163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D814F2-695B-49B0-B67F-60A5922B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4" r="1" b="6428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811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D7E214-62F4-46B1-86F0-1F35E496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77" y="643468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C46CC2-4B5B-4D07-A814-7D61C0A8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00" b="141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353732-F31E-452A-B6E2-E421BD26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54" r="1" b="2989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1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F6DCEF-1681-45A8-98C1-BB69FED8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5" r="24707" b="2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1F72A9-7326-4B46-ACC5-96E86FF8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r="6170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62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Черепанова Ольга Геннадьевна</dc:creator>
  <cp:lastModifiedBy>Черепанова Ольга Геннадьевна</cp:lastModifiedBy>
  <cp:revision>2</cp:revision>
  <dcterms:created xsi:type="dcterms:W3CDTF">2025-01-31T01:53:32Z</dcterms:created>
  <dcterms:modified xsi:type="dcterms:W3CDTF">2025-02-04T07:23:54Z</dcterms:modified>
</cp:coreProperties>
</file>