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9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51BA-0951-4E3F-A54C-72987C9626DE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B8C6-A579-426E-8093-73AA1892A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0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51BA-0951-4E3F-A54C-72987C9626DE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B8C6-A579-426E-8093-73AA1892A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4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51BA-0951-4E3F-A54C-72987C9626DE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B8C6-A579-426E-8093-73AA1892A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5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51BA-0951-4E3F-A54C-72987C9626DE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B8C6-A579-426E-8093-73AA1892A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57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51BA-0951-4E3F-A54C-72987C9626DE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B8C6-A579-426E-8093-73AA1892A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89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51BA-0951-4E3F-A54C-72987C9626DE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B8C6-A579-426E-8093-73AA1892A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13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51BA-0951-4E3F-A54C-72987C9626DE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B8C6-A579-426E-8093-73AA1892A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92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51BA-0951-4E3F-A54C-72987C9626DE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B8C6-A579-426E-8093-73AA1892A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96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51BA-0951-4E3F-A54C-72987C9626DE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B8C6-A579-426E-8093-73AA1892A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5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51BA-0951-4E3F-A54C-72987C9626DE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B8C6-A579-426E-8093-73AA1892A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61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51BA-0951-4E3F-A54C-72987C9626DE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B8C6-A579-426E-8093-73AA1892A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17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51BA-0951-4E3F-A54C-72987C9626DE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1B8C6-A579-426E-8093-73AA1892A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73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110" y="1917700"/>
            <a:ext cx="10958732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Наглядно-дидактический материал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старшего дошкольного возраста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Растительный мир Прибайкалья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5828" y="4811859"/>
            <a:ext cx="5716172" cy="165576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l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Розенраух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Т.Ю., воспитатель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г. Иркутска детского сада № 151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11500"/>
            <a:ext cx="3307049" cy="396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88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637" y="220761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«Я знаю три названия»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0" b="97011" l="11277" r="8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4" y="2018109"/>
            <a:ext cx="3170239" cy="317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19" y="2783286"/>
            <a:ext cx="3872865" cy="242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6" y="3650656"/>
            <a:ext cx="3371849" cy="14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9144000" y="2194917"/>
            <a:ext cx="2952750" cy="9620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144000" y="1114027"/>
            <a:ext cx="2952750" cy="9620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Кустарники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144000" y="65881"/>
            <a:ext cx="2952750" cy="9620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6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-0.01588 0.75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3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-0.37799 0.617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3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71419 0.455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16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152" y="2306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082" y="1996329"/>
            <a:ext cx="4123765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Богатырь стоит богат, угощает всех ребят: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Ваню – земляникой,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Таню – костяникой,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Машеньку – орешком,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Петю – сыроежкой, Катеньку – малиной,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Васю – хворостиной.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32" y="1757924"/>
            <a:ext cx="7608544" cy="4279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96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Луг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16" y="2092978"/>
            <a:ext cx="572396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Частенько, при любой погоде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Люблю гулять я на природе.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Беру с собою свой сачок: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 – бабочка, а вдруг – жучок.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Красивых столько там цветов!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Туда пойти всегда готов.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не тронул деда плуг.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 был, и есть, и будет…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06" y="2021262"/>
            <a:ext cx="6503894" cy="4335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19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813" y="52574"/>
            <a:ext cx="10515600" cy="79068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 Прибайкалья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1757" y="3476670"/>
            <a:ext cx="2474259" cy="4303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Пихта Сибирская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07734" y="3467974"/>
            <a:ext cx="2474259" cy="4303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Лиственница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19926" y="6362949"/>
            <a:ext cx="2474259" cy="4303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087746" y="3409099"/>
            <a:ext cx="2474259" cy="4303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 Сибирская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61827" y="6332381"/>
            <a:ext cx="2474259" cy="4303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Кедр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075712" y="6359027"/>
            <a:ext cx="2474259" cy="4303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37" y="912234"/>
            <a:ext cx="1965935" cy="2607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4" r="30934"/>
          <a:stretch/>
        </p:blipFill>
        <p:spPr bwMode="auto">
          <a:xfrm>
            <a:off x="5539908" y="912234"/>
            <a:ext cx="1811419" cy="2540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42" y="843262"/>
            <a:ext cx="1871598" cy="2481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68" y="3938839"/>
            <a:ext cx="1725704" cy="2300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icture backgrou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6" t="7889" r="516" b="6807"/>
          <a:stretch/>
        </p:blipFill>
        <p:spPr bwMode="auto">
          <a:xfrm>
            <a:off x="5721813" y="3996826"/>
            <a:ext cx="1846102" cy="2362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5" t="4029" r="38490" b="6196"/>
          <a:stretch/>
        </p:blipFill>
        <p:spPr bwMode="auto">
          <a:xfrm>
            <a:off x="9465111" y="3808964"/>
            <a:ext cx="1695463" cy="2624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2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6925" y="146050"/>
            <a:ext cx="10515600" cy="7667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шагающие деревья?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6400" y="912813"/>
            <a:ext cx="11557000" cy="2692400"/>
          </a:xfrm>
          <a:prstGeom prst="roundRect">
            <a:avLst/>
          </a:prstGeom>
          <a:solidFill>
            <a:schemeClr val="accent1">
              <a:lumMod val="75000"/>
              <a:alpha val="27059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ходульных деревьев корневая шейка и стволы подняты над почвой на значительную высоту, до 2-3 м, и поэтому стоят на корнях, как на ходулях. Словно драгоценность их стволы удерживаются над землёй множественными причудливыми корнями-опорами. Глядя на некоторые из них, кажется, что деревья куда-то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идут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3777490"/>
            <a:ext cx="4625974" cy="297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3763325"/>
            <a:ext cx="4510087" cy="300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4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1907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Кустарники Прибайкалья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653" r="5785" b="1471"/>
          <a:stretch/>
        </p:blipFill>
        <p:spPr>
          <a:xfrm>
            <a:off x="1447800" y="865187"/>
            <a:ext cx="9258300" cy="5807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158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Травянистые растения Прибайкалья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08" t="2987" r="2174" b="5550"/>
          <a:stretch/>
        </p:blipFill>
        <p:spPr>
          <a:xfrm>
            <a:off x="2031999" y="1752600"/>
            <a:ext cx="8445501" cy="481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76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0"/>
            <a:ext cx="8842376" cy="665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188</Words>
  <Application>Microsoft Office PowerPoint</Application>
  <PresentationFormat>Широкоэкранный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Наглядно-дидактический материал для детей старшего дошкольного возраста  «Растительный мир Прибайкалья»</vt:lpstr>
      <vt:lpstr>Игра «Я знаю три названия»</vt:lpstr>
      <vt:lpstr>Лес</vt:lpstr>
      <vt:lpstr>Луг</vt:lpstr>
      <vt:lpstr>Деревья Прибайкалья</vt:lpstr>
      <vt:lpstr>Что такое шагающие деревья?</vt:lpstr>
      <vt:lpstr>Кустарники Прибайкалья</vt:lpstr>
      <vt:lpstr>Травянистые растения Прибайкалья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для детей старшего дошкольного возраста  «Вода Байкала»</dc:title>
  <dc:creator>User</dc:creator>
  <cp:lastModifiedBy>User</cp:lastModifiedBy>
  <cp:revision>10</cp:revision>
  <dcterms:created xsi:type="dcterms:W3CDTF">2025-01-29T05:04:11Z</dcterms:created>
  <dcterms:modified xsi:type="dcterms:W3CDTF">2025-01-30T07:51:43Z</dcterms:modified>
</cp:coreProperties>
</file>