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старшего дошкольного возраста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дружить»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5032" y="509113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Майданович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986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кем дружит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ildartist.ru/wp-content/uploads/2021/01/02-11.jpg?v=16110500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25" b="100000" l="14917" r="45750">
                        <a14:foregroundMark x1="27333" y1="74375" x2="27583" y2="70500"/>
                        <a14:foregroundMark x1="33083" y1="65500" x2="29750" y2="6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42778" r="54695"/>
          <a:stretch/>
        </p:blipFill>
        <p:spPr bwMode="auto">
          <a:xfrm>
            <a:off x="342326" y="2785771"/>
            <a:ext cx="1351654" cy="17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baamboozle.com/uploads/images/69723/1625654080_453221_ur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8" r="42796">
                        <a14:foregroundMark x1="12796" y1="80210" x2="6452" y2="92792"/>
                        <a14:foregroundMark x1="27312" y1="42202" x2="30645" y2="41940"/>
                        <a14:foregroundMark x1="31828" y1="41153" x2="30645" y2="39712"/>
                        <a14:foregroundMark x1="22151" y1="58060" x2="23441" y2="63958"/>
                        <a14:foregroundMark x1="23441" y1="46658" x2="22473" y2="56619"/>
                        <a14:foregroundMark x1="27312" y1="66972" x2="29462" y2="67366"/>
                        <a14:foregroundMark x1="29462" y1="63303" x2="30108" y2="50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50"/>
          <a:stretch/>
        </p:blipFill>
        <p:spPr bwMode="auto">
          <a:xfrm>
            <a:off x="683568" y="980728"/>
            <a:ext cx="1010412" cy="20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dia.baamboozle.com/uploads/images/69723/1625654080_453221_ur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11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6"/>
          <a:stretch/>
        </p:blipFill>
        <p:spPr bwMode="auto">
          <a:xfrm>
            <a:off x="7819452" y="3007262"/>
            <a:ext cx="1324548" cy="19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ildartist.ru/wp-content/uploads/2021/01/02-11.jpg?v=16110500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0" b="94125" l="50167" r="88583">
                        <a14:foregroundMark x1="53583" y1="51250" x2="78417" y2="58000"/>
                        <a14:foregroundMark x1="54083" y1="59750" x2="56500" y2="4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14" r="11700" b="6973"/>
          <a:stretch/>
        </p:blipFill>
        <p:spPr bwMode="auto">
          <a:xfrm>
            <a:off x="5004048" y="2640499"/>
            <a:ext cx="1693047" cy="25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s://avatars.mds.yandex.net/i?id=320b9548f06ea5e3acb333e96e678691_l-4078469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47" b="98480" l="19424" r="52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35203" r="47435" b="1039"/>
          <a:stretch/>
        </p:blipFill>
        <p:spPr bwMode="auto">
          <a:xfrm>
            <a:off x="342326" y="4957247"/>
            <a:ext cx="1216714" cy="16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rasler.ru/wp-content/uploads/2019/05/%D0%9A%D0%B0%D1%80%D1%82%D0%B8%D0%BD%D0%BA%D0%B8-%D0%BA%D1%80%D0%BE%D0%BB%D0%B8%D0%BA-%D0%B8%D0%B7-%D0%B2%D0%B8%D0%BD%D0%B8%D0%BF%D1%83%D1%85%D0%B0-%D0%B8%D0%B7%D0%BE%D0%B1%D1%80%D0%B0%D0%B6%D0%B5%D0%BD%D0%B8%D1%8F-0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906" b="100000" l="69584" r="96692">
                        <a14:foregroundMark x1="83244" y1="92705" x2="83244" y2="92705"/>
                        <a14:foregroundMark x1="80043" y1="92705" x2="83244" y2="93161"/>
                        <a14:backgroundMark x1="89114" y1="96657" x2="90928" y2="91641"/>
                        <a14:backgroundMark x1="88474" y1="90578" x2="85272" y2="9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46" t="40888"/>
          <a:stretch/>
        </p:blipFill>
        <p:spPr bwMode="auto">
          <a:xfrm>
            <a:off x="6040739" y="966469"/>
            <a:ext cx="979763" cy="12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op-fon.com/uploads/posts/2023-01/1674697006_top-fon-com-p-fon-dlya-prezentatsii-kot-leopold-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83" r="30463">
                        <a14:foregroundMark x1="15329" y1="43634" x2="20287" y2="31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28"/>
          <a:stretch/>
        </p:blipFill>
        <p:spPr bwMode="auto">
          <a:xfrm>
            <a:off x="2771800" y="638417"/>
            <a:ext cx="1365002" cy="24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top-fon.com/uploads/posts/2023-01/1674697006_top-fon-com-p-fon-dlya-prezentatsii-kot-leopold-9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602" b="99190" l="35486" r="78474">
                        <a14:foregroundMark x1="71102" y1="71412" x2="69472" y2="73958"/>
                        <a14:foregroundMark x1="68363" y1="77894" x2="66341" y2="84491"/>
                        <a14:foregroundMark x1="63731" y1="86111" x2="63731" y2="86111"/>
                        <a14:foregroundMark x1="69080" y1="93287" x2="69080" y2="93287"/>
                        <a14:foregroundMark x1="69667" y1="88426" x2="69667" y2="88426"/>
                        <a14:foregroundMark x1="68885" y1="84144" x2="68885" y2="84144"/>
                        <a14:foregroundMark x1="62427" y1="62269" x2="62427" y2="62269"/>
                        <a14:foregroundMark x1="63209" y1="53472" x2="63209" y2="53472"/>
                        <a14:foregroundMark x1="63536" y1="49537" x2="62427" y2="68403"/>
                        <a14:foregroundMark x1="71102" y1="69792" x2="69276" y2="71412"/>
                        <a14:foregroundMark x1="72603" y1="84838" x2="7606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7" t="45154" r="22444"/>
          <a:stretch/>
        </p:blipFill>
        <p:spPr bwMode="auto">
          <a:xfrm>
            <a:off x="6508946" y="5365730"/>
            <a:ext cx="2033383" cy="14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lacepic.ru/wp-content/uploads/2021/09/33-2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24" b="85596" l="6042" r="53333">
                        <a14:foregroundMark x1="8854" y1="53146" x2="8854" y2="53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1" t="12355" r="46019" b="12058"/>
          <a:stretch/>
        </p:blipFill>
        <p:spPr bwMode="auto">
          <a:xfrm>
            <a:off x="2123728" y="4675637"/>
            <a:ext cx="2203210" cy="21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placepic.ru/wp-content/uploads/2021/09/33-20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391" b="89901" l="54271" r="8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0" t="14250" r="14210" b="9265"/>
          <a:stretch/>
        </p:blipFill>
        <p:spPr bwMode="auto">
          <a:xfrm>
            <a:off x="7386117" y="512914"/>
            <a:ext cx="1459831" cy="22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 rot="16200000">
            <a:off x="-808747" y="808748"/>
            <a:ext cx="2568178" cy="95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64584 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6717 -0.2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30712 -0.51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51337 0.621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34028 0.6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36511 0.11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 все и все за одного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Семеро одного не ждут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 поле не воин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друг лучше новых двух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не гриб, в лесу не растет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ищи, а найдешь – береги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628800"/>
            <a:ext cx="1944216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197426"/>
            <a:ext cx="30963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852936"/>
            <a:ext cx="165618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3429000"/>
            <a:ext cx="165618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9972" y="4005064"/>
            <a:ext cx="2088232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5916" y="4632109"/>
            <a:ext cx="30963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1621" y="5229200"/>
            <a:ext cx="165618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дружба по словам детской песенки?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улыбки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какая девочка выручила своего друга из ледового плена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Герда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два друга лежали на песке и пели песню о солнышке? Назовите 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Львенок и черепаха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девочки с голубыми волосами было много друзей, но один был рядом всегда. Кто 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AutoShape 2" descr="https://kartinkin.net/uploads/posts/2022-12/1671768852_kartinkin-net-p-kartinki-na-temu-druzhba-dlya-detei-vkonta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12/1671768852_kartinkin-net-p-kartinki-na-temu-druzhba-dlya-detei-vkonta-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132856"/>
            <a:ext cx="1872208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068960"/>
            <a:ext cx="1872208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077072"/>
            <a:ext cx="3312368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690" y="5589240"/>
            <a:ext cx="2309126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7367525" y="1130863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правила, которые помогут тебе в дружбе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atherineasquithgallery.com/uploads/posts/2021-03/1614583192_23-p-druzya-na-belom-fone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58" y="2230524"/>
            <a:ext cx="3780955" cy="33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3443" y="2086508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 товарища, если он делает что-то плохое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244" y="2780928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товарищу, если умеешь что-то делать, научи его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3" y="3501008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Делись с друзьями.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443" y="4149080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сам поступил плохо, не бойся признаться в этом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948" y="4797152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ссорься и не спорь по пустякам.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546" y="5491572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обижай и не дерись.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46" y="6165304"/>
            <a:ext cx="46805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обзывай и не дразни других.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280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Интерактивная игра для детей старшего дошкольного возраста  «Давай дружить»</vt:lpstr>
      <vt:lpstr>Кто с кем дружит</vt:lpstr>
      <vt:lpstr>Продолжи пословицу…</vt:lpstr>
      <vt:lpstr>Ответь на вопросы</vt:lpstr>
      <vt:lpstr>Выбери правила, которые помогут тебе в дружбе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старшего дошкольного возраста  «Давай дружить»</dc:title>
  <dc:creator>anuch</dc:creator>
  <cp:lastModifiedBy>Пользователь Windows</cp:lastModifiedBy>
  <cp:revision>41</cp:revision>
  <dcterms:created xsi:type="dcterms:W3CDTF">2023-03-16T23:54:08Z</dcterms:created>
  <dcterms:modified xsi:type="dcterms:W3CDTF">2023-03-20T00:25:33Z</dcterms:modified>
</cp:coreProperties>
</file>