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12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12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4771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Игра-беседа «Сказочная шкатулка»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7232848" cy="17526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формирование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«Я»-концепции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самооц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уверенности в себе.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55976" y="5445224"/>
            <a:ext cx="4799856" cy="1398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детского сада № 151</a:t>
            </a:r>
          </a:p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И.А.</a:t>
            </a:r>
          </a:p>
          <a:p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Майданович Н.В.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4106" y="188640"/>
            <a:ext cx="456837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принесла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свою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шкатулку — в ней спрятались герои разных сказок.</a:t>
            </a:r>
          </a:p>
        </p:txBody>
      </p:sp>
      <p:pic>
        <p:nvPicPr>
          <p:cNvPr id="3074" name="Picture 2" descr="https://kartinkin.net/uploads/posts/2022-12/1670525312_33-kartinkin-net-p-feya-kartinki-dlya-detei-vkontakte-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293907" cy="56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artinkin.net/uploads/posts/2022-03/1647938098_30-kartinkin-net-p-kartinki-sunduka-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2" y="4636628"/>
            <a:ext cx="2754336" cy="22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16200000">
            <a:off x="7367525" y="5082377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188640"/>
            <a:ext cx="4258816" cy="152556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этих сказочных персонажей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rtinkin.net/uploads/posts/2022-12/1670273575_62-kartinkin-net-p-zolushka-kartinki-oboi-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313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11313" y="3284984"/>
            <a:ext cx="32003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yt3.ggpht.com/ytc/AKedOLRjCosd2i-KEsCm3-RitujcxaiVtqGn9XXhwJkv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free-png.ru/wp-content/uploads/2022/12/free-png.ru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97" y="1556792"/>
            <a:ext cx="23001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artinkin.net/uploads/posts/2022-07/1657685470_2-kartinkin-net-p-kartinki-vini-pukha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4" l="25547" r="72656">
                        <a14:foregroundMark x1="48125" y1="24583" x2="52031" y2="34583"/>
                        <a14:foregroundMark x1="43359" y1="32639" x2="39297" y2="3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47" r="27003"/>
          <a:stretch/>
        </p:blipFill>
        <p:spPr bwMode="auto">
          <a:xfrm>
            <a:off x="307975" y="221730"/>
            <a:ext cx="1975759" cy="23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mycdn.me/i?r=AzEPZsRbOZEKgBhR0XGMT1Rk_wEPlDQcX-lyGBT5k5sAcaaKTM5SRkZCeTgDn6uOy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30" r="100000">
                        <a14:foregroundMark x1="18613" y1="58203" x2="37044" y2="35286"/>
                        <a14:foregroundMark x1="41058" y1="37760" x2="64599" y2="41016"/>
                        <a14:foregroundMark x1="64599" y1="41016" x2="63504" y2="52083"/>
                        <a14:foregroundMark x1="59489" y1="33984" x2="48540" y2="29167"/>
                        <a14:foregroundMark x1="46168" y1="33984" x2="45620" y2="4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11" y="908720"/>
            <a:ext cx="2105794" cy="29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kartinkin.net/uploads/posts/2022-12/1670262212_3-kartinkin-net-p-buratino-kartinka-dlya-detei-krasivo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459">
                        <a14:foregroundMark x1="58968" y1="21709" x2="53888" y2="8006"/>
                        <a14:foregroundMark x1="60508" y1="21709" x2="60508" y2="21709"/>
                        <a14:foregroundMark x1="54273" y1="15012" x2="54273" y2="15012"/>
                        <a14:foregroundMark x1="60123" y1="19707" x2="60123" y2="19707"/>
                        <a14:foregroundMark x1="52348" y1="40801" x2="52348" y2="4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42" y="3140968"/>
            <a:ext cx="3150821" cy="31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get-mpic/4386141/img_id6284343001631965260.jpeg/ori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63" y="328498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 rot="16200000">
            <a:off x="7367525" y="5082377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32656"/>
            <a:ext cx="339472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они?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Чем они вам нравятся?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Опишите, как они выглядят (какие у них глаза, рост, волосы)?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у вас с ними общего?</a:t>
            </a:r>
            <a:endParaRPr lang="ru-RU" i="1" dirty="0"/>
          </a:p>
        </p:txBody>
      </p:sp>
      <p:pic>
        <p:nvPicPr>
          <p:cNvPr id="6" name="Picture 2" descr="https://kartinkin.net/uploads/posts/2022-12/1670273575_62-kartinkin-net-p-zolushka-kartinki-oboi-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313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252536" y="2348880"/>
            <a:ext cx="23682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free-png.ru/wp-content/uploads/2022/12/free-png.ru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75" y="333828"/>
            <a:ext cx="1691916" cy="2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kartinkin.net/uploads/posts/2022-07/1657685470_2-kartinkin-net-p-kartinki-vini-pukha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4" l="25547" r="72656">
                        <a14:foregroundMark x1="48125" y1="24583" x2="52031" y2="34583"/>
                        <a14:foregroundMark x1="43359" y1="32639" x2="39297" y2="3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47" r="27003"/>
          <a:stretch/>
        </p:blipFill>
        <p:spPr bwMode="auto">
          <a:xfrm>
            <a:off x="307976" y="221730"/>
            <a:ext cx="1482936" cy="17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.mycdn.me/i?r=AzEPZsRbOZEKgBhR0XGMT1Rk_wEPlDQcX-lyGBT5k5sAcaaKTM5SRkZCeTgDn6uOy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30" r="100000">
                        <a14:foregroundMark x1="18613" y1="58203" x2="37044" y2="35286"/>
                        <a14:foregroundMark x1="41058" y1="37760" x2="64599" y2="41016"/>
                        <a14:foregroundMark x1="64599" y1="41016" x2="63504" y2="52083"/>
                        <a14:foregroundMark x1="59489" y1="33984" x2="48540" y2="29167"/>
                        <a14:foregroundMark x1="46168" y1="33984" x2="45620" y2="4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12" y="1339395"/>
            <a:ext cx="1958198" cy="27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kartinkin.net/uploads/posts/2022-12/1670262212_3-kartinkin-net-p-buratino-kartinka-dlya-detei-krasivo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459">
                        <a14:foregroundMark x1="58968" y1="21709" x2="53888" y2="8006"/>
                        <a14:foregroundMark x1="60508" y1="21709" x2="60508" y2="21709"/>
                        <a14:foregroundMark x1="54273" y1="15012" x2="54273" y2="15012"/>
                        <a14:foregroundMark x1="60123" y1="19707" x2="60123" y2="19707"/>
                        <a14:foregroundMark x1="52348" y1="40801" x2="52348" y2="4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4" y="4602405"/>
            <a:ext cx="2142709" cy="21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avatars.mds.yandex.net/get-mpic/4386141/img_id6284343001631965260.jpeg/ori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35" y="3134292"/>
            <a:ext cx="1904601" cy="25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 rot="16200000">
            <a:off x="7367525" y="5082377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88640"/>
            <a:ext cx="3347864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любой персонаж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танцует;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спит;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веселится.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kartinkin.net/uploads/posts/2022-12/1670273575_62-kartinkin-net-p-zolushka-kartinki-oboi-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313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-40885" y="2372722"/>
            <a:ext cx="23682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free-png.ru/wp-content/uploads/2022/12/free-png.ru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26" y="357670"/>
            <a:ext cx="1691916" cy="2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kartinkin.net/uploads/posts/2022-07/1657685470_2-kartinkin-net-p-kartinki-vini-pukha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44" l="25547" r="72656">
                        <a14:foregroundMark x1="48125" y1="24583" x2="52031" y2="34583"/>
                        <a14:foregroundMark x1="43359" y1="32639" x2="39297" y2="3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47" r="27003"/>
          <a:stretch/>
        </p:blipFill>
        <p:spPr bwMode="auto">
          <a:xfrm>
            <a:off x="519627" y="245572"/>
            <a:ext cx="1482936" cy="17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i.mycdn.me/i?r=AzEPZsRbOZEKgBhR0XGMT1Rk_wEPlDQcX-lyGBT5k5sAcaaKTM5SRkZCeTgDn6uOy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30" r="100000">
                        <a14:foregroundMark x1="18613" y1="58203" x2="37044" y2="35286"/>
                        <a14:foregroundMark x1="41058" y1="37760" x2="64599" y2="41016"/>
                        <a14:foregroundMark x1="64599" y1="41016" x2="63504" y2="52083"/>
                        <a14:foregroundMark x1="59489" y1="33984" x2="48540" y2="29167"/>
                        <a14:foregroundMark x1="46168" y1="33984" x2="45620" y2="4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63" y="1363237"/>
            <a:ext cx="1958198" cy="27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kartinkin.net/uploads/posts/2022-12/1670262212_3-kartinkin-net-p-buratino-kartinka-dlya-detei-krasivo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459">
                        <a14:foregroundMark x1="58968" y1="21709" x2="53888" y2="8006"/>
                        <a14:foregroundMark x1="60508" y1="21709" x2="60508" y2="21709"/>
                        <a14:foregroundMark x1="54273" y1="15012" x2="54273" y2="15012"/>
                        <a14:foregroundMark x1="60123" y1="19707" x2="60123" y2="19707"/>
                        <a14:foregroundMark x1="52348" y1="40801" x2="52348" y2="4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95" y="4626247"/>
            <a:ext cx="2142709" cy="21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avatars.mds.yandex.net/get-mpic/4386141/img_id6284343001631965260.jpeg/ori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86" y="3158134"/>
            <a:ext cx="1904601" cy="25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 rot="16200000">
            <a:off x="7367525" y="5082377"/>
            <a:ext cx="2853788" cy="69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Педагоги-психологи</a:t>
            </a:r>
          </a:p>
          <a:p>
            <a:pPr marL="0" indent="0" algn="ctr">
              <a:buNone/>
            </a:pP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Иркутска детского сада № 151</a:t>
            </a:r>
          </a:p>
          <a:p>
            <a:pPr marL="0" indent="0" algn="ctr">
              <a:buNone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Майданович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124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Игра-беседа «Сказочная шкатулка»</vt:lpstr>
      <vt:lpstr>Презентация PowerPoint</vt:lpstr>
      <vt:lpstr>Рассмотрите этих сказочных персонажей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anuch</dc:creator>
  <cp:lastModifiedBy>Пользователь Windows</cp:lastModifiedBy>
  <cp:revision>14</cp:revision>
  <dcterms:created xsi:type="dcterms:W3CDTF">2023-03-17T02:08:47Z</dcterms:created>
  <dcterms:modified xsi:type="dcterms:W3CDTF">2023-03-20T00:25:29Z</dcterms:modified>
</cp:coreProperties>
</file>