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2" r:id="rId1"/>
  </p:sldMasterIdLst>
  <p:notesMasterIdLst>
    <p:notesMasterId r:id="rId34"/>
  </p:notesMasterIdLst>
  <p:sldIdLst>
    <p:sldId id="256" r:id="rId2"/>
    <p:sldId id="291" r:id="rId3"/>
    <p:sldId id="293" r:id="rId4"/>
    <p:sldId id="294" r:id="rId5"/>
    <p:sldId id="295" r:id="rId6"/>
    <p:sldId id="296" r:id="rId7"/>
    <p:sldId id="257" r:id="rId8"/>
    <p:sldId id="258" r:id="rId9"/>
    <p:sldId id="288" r:id="rId10"/>
    <p:sldId id="259" r:id="rId11"/>
    <p:sldId id="261" r:id="rId12"/>
    <p:sldId id="270" r:id="rId13"/>
    <p:sldId id="273" r:id="rId14"/>
    <p:sldId id="275" r:id="rId15"/>
    <p:sldId id="289" r:id="rId16"/>
    <p:sldId id="279" r:id="rId17"/>
    <p:sldId id="290" r:id="rId18"/>
    <p:sldId id="263" r:id="rId19"/>
    <p:sldId id="264" r:id="rId20"/>
    <p:sldId id="287" r:id="rId21"/>
    <p:sldId id="265" r:id="rId22"/>
    <p:sldId id="266" r:id="rId23"/>
    <p:sldId id="267" r:id="rId24"/>
    <p:sldId id="269" r:id="rId25"/>
    <p:sldId id="272" r:id="rId26"/>
    <p:sldId id="271" r:id="rId27"/>
    <p:sldId id="276" r:id="rId28"/>
    <p:sldId id="278" r:id="rId29"/>
    <p:sldId id="277" r:id="rId30"/>
    <p:sldId id="284" r:id="rId31"/>
    <p:sldId id="285" r:id="rId32"/>
    <p:sldId id="286" r:id="rId3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9141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18832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8122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4212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666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44559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2148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8580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4703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1123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4916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655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1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457200" y="985520"/>
            <a:ext cx="8229600" cy="321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психологического направления в группах. Примерное оснащение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Уголка психологической разгрузки. (</a:t>
            </a:r>
            <a:r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уединения).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48480" y="54788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Педагоги-психологи:</a:t>
            </a:r>
          </a:p>
          <a:p>
            <a:pPr algn="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Филимонова Инга Алексеевна</a:t>
            </a:r>
          </a:p>
          <a:p>
            <a:pPr algn="r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Майданович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allforchildren.ru/og/family_so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6" y="4272461"/>
            <a:ext cx="4656454" cy="2444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301752" y="233680"/>
            <a:ext cx="8649208" cy="85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размышлений</a:t>
            </a:r>
            <a:endParaRPr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" name="Google Shape;105;p16" descr="http://howmeb.com/wp-content/uploads/2015/07/S-sovo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216035"/>
            <a:ext cx="3622209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 descr="http://mdou-19-ivuschk.my1.ru/_tbkp/u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4328" y="1250947"/>
            <a:ext cx="4287717" cy="293057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1071538" y="4643446"/>
            <a:ext cx="71438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ru-RU" sz="16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«Стул для размышлений» 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служит для того, чтобы сидя на нем не более 5 минут</a:t>
            </a:r>
            <a:r>
              <a:rPr lang="ru-RU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ребенок мог вспомнить забытые им правила поведения. Например, что игрушки мы не отнимаем</a:t>
            </a:r>
            <a:r>
              <a:rPr lang="ru-RU" sz="16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ждем, когда другой ребенок положит ее на место после того как поиграет и т.д. Самое главное: стул не должен быть наказанием для детей.</a:t>
            </a:r>
            <a:r>
              <a:rPr lang="ru-RU" sz="16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ru-RU" sz="16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«Почётный стул» 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стимулирует повышение самооценки, уверенности в себе, снятие тревожности.</a:t>
            </a:r>
            <a:endParaRPr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285720" y="142558"/>
            <a:ext cx="8229600" cy="5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Водяные часы»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" name="Google Shape;120;p18" descr="http://www.maam.ru/upload/blogs/64f06be2266e08df5f1dde5d049990ae.jp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714356"/>
            <a:ext cx="3500462" cy="292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/>
          <p:nvPr/>
        </p:nvSpPr>
        <p:spPr>
          <a:xfrm>
            <a:off x="4286248" y="1071546"/>
            <a:ext cx="37147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наблюдают за медленно падающими цветными каплями.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18" descr="http://www.maam.ru/upload/blogs/f4de35b5aa4d0f9ce2a7f5afa9773f9e.jp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10" y="3671345"/>
            <a:ext cx="2428892" cy="318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3857620" y="4500570"/>
            <a:ext cx="500062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Times New Roman"/>
              <a:buNone/>
            </a:pPr>
            <a:r>
              <a:rPr lang="ru-RU" sz="16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-RU" sz="1600" b="0" i="0" u="none" strike="noStrike" cap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пластиковые бутылочки </a:t>
            </a:r>
            <a:r>
              <a:rPr lang="ru-RU" sz="16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наливается </a:t>
            </a:r>
            <a:r>
              <a:rPr lang="ru-RU" sz="1600" b="0" i="0" u="none" strike="noStrike" cap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гель  для душа ,  добавляется  бисер.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Times New Roman"/>
              <a:buNone/>
            </a:pPr>
            <a:r>
              <a:rPr lang="ru-RU" sz="1600" b="0" i="0" u="none" strike="noStrike" cap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любят наблюдать, как при переворачивании по гелю медленно бежит вверх пузырь воздуха, а вниз медленно-медленно падают бисеринки.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клубочки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3" name="Google Shape;183;p27" descr="C:\Documents and Settings\Пльзователь\Рабочий стол\уголок\u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08" y="1214422"/>
            <a:ext cx="4929222" cy="373734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>
            <a:off x="1142976" y="5286388"/>
            <a:ext cx="76438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ru-RU" sz="16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корзинки с клубочками разноцветных ниток -</a:t>
            </a:r>
            <a:r>
              <a:rPr lang="ru-RU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успокоить расшалившихся детей,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так же, разматывая клубочки, дети овладевают приемам саморегуляции, развивается мелкая моторика</a:t>
            </a:r>
            <a:r>
              <a:rPr lang="ru-RU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«Мешочки настроений»- хорошее и плохое настроение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" name="Google Shape;207;p30" descr="http://www.maam.ru/upload/blogs/detsad-243633-14231597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5592" y="2349181"/>
            <a:ext cx="4707890" cy="317182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/>
          <p:nvPr/>
        </p:nvSpPr>
        <p:spPr>
          <a:xfrm>
            <a:off x="3978586" y="2022802"/>
            <a:ext cx="421484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ешочки настроений» Если у ребенка плохое настроение, он может «положить» его в «грустный» мешочек, а из «веселого» мешочка «взять» хорошее настроение. И с помощью приемов самомассажа — растирания ладонью грудной клетки ребенок улучшает свое настроение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45463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Азбука настроений»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9" name="Google Shape;219;p32" descr="http://bigslide.ru/images/20/19233/831/img2.jpg"/>
          <p:cNvPicPr preferRelativeResize="0"/>
          <p:nvPr/>
        </p:nvPicPr>
        <p:blipFill rotWithShape="1">
          <a:blip r:embed="rId3">
            <a:alphaModFix/>
          </a:blip>
          <a:srcRect t="5489" b="5908"/>
          <a:stretch/>
        </p:blipFill>
        <p:spPr>
          <a:xfrm>
            <a:off x="152400" y="1143000"/>
            <a:ext cx="3957638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/>
          <p:nvPr/>
        </p:nvSpPr>
        <p:spPr>
          <a:xfrm>
            <a:off x="500034" y="4000504"/>
            <a:ext cx="307183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lang="ru-RU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 «Мое настроение». Утром и в течение дня ребенок может с помощью эмоциональных картинок показать свое настроение. Благодаря этому воспитателю легче найти подход к грустному, расстроенному ребенку и оказать ему поддержку.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1" name="Google Shape;221;p32" descr="Уголок релаксации и психологической разгрузки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4876" y="1428736"/>
            <a:ext cx="4021245" cy="297584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/>
          <p:nvPr/>
        </p:nvSpPr>
        <p:spPr>
          <a:xfrm>
            <a:off x="4429124" y="4572008"/>
            <a:ext cx="442912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Times New Roman"/>
              <a:buNone/>
            </a:pPr>
            <a:r>
              <a:rPr lang="ru-RU" sz="1600" b="0" i="0" u="none" strike="noStrike" cap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стене 2 кота - "индикаторы настроения". Ребенок может подойти и "угостить рыбкой" грустного или веселого кота - в соответствии со своим настроением. Рыбки с закрепленными плоскими магнитиками крепятся на магнитные "мисочки"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c0019.kokshetau.aqmoedu.kz/public/files/2019/3/14/140319_150208_kabinet-psiholo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455920" cy="40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ov20.ucoz.ru/_si/1/83750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13" y="3464560"/>
            <a:ext cx="4524587" cy="3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настроений»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7" name="Google Shape;247;p36" descr="C:\Documents and Settings\Пльзователь\Рабочий стол\уголок\_i_u_0_c_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160" y="2640330"/>
            <a:ext cx="44196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 descr="C:\Documents and Settings\Пльзователь\Рабочий стол\уголок\img13.jpg"/>
          <p:cNvPicPr preferRelativeResize="0"/>
          <p:nvPr/>
        </p:nvPicPr>
        <p:blipFill rotWithShape="1">
          <a:blip r:embed="rId4">
            <a:alphaModFix/>
          </a:blip>
          <a:srcRect l="15321" t="21428" r="15320"/>
          <a:stretch/>
        </p:blipFill>
        <p:spPr>
          <a:xfrm>
            <a:off x="4866640" y="1275080"/>
            <a:ext cx="3779520" cy="30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://lukomorie.edumih34.ru/wp-content/uploads/2017/11/%D1%81%D1%80%D0%B5%D0%B4%D0%B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 bwMode="auto">
          <a:xfrm>
            <a:off x="132080" y="609600"/>
            <a:ext cx="8862554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1397049" y="833120"/>
            <a:ext cx="6512511" cy="461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агрессивных детей способам выражения гнева в приемлемой форме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Боксёрская груша- снятие агрессии 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2" name="Google Shape;142;p21" descr="http://cdn.riastatic.com/photosnew/general_by/adv_photos/nabor_dlya_boksa__11788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1988" y="1686561"/>
            <a:ext cx="5223366" cy="395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ctrTitle"/>
          </p:nvPr>
        </p:nvSpPr>
        <p:spPr>
          <a:xfrm>
            <a:off x="162560" y="396240"/>
            <a:ext cx="4622800" cy="6004560"/>
          </a:xfrm>
        </p:spPr>
        <p:txBody>
          <a:bodyPr rtlCol="0" anchor="ctr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altLang="ru-RU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дети дошкольного возраста особо эмоциональны и впечатлительны. Они легко подхватывают как положительные, так и отрицательные эмоции. Реакция на обстановку у детей зависит от создания педагогом у них чувства уверенности и поддержки, внутренней безопасности  и свободы. Это зависит от доброжелательности воспитателя, принятия детей такими, какие они есть, умение быть для них партнером и товарищем.</a:t>
            </a:r>
          </a:p>
        </p:txBody>
      </p:sp>
      <p:pic>
        <p:nvPicPr>
          <p:cNvPr id="1029" name="Picture 5" descr="https://proprikol.ru/wp-content/uploads/2019/09/kartinki-na-prozrachnom-fone-dlya-detej-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79" y="1732597"/>
            <a:ext cx="4487857" cy="40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73552"/>
      </p:ext>
    </p:extLst>
  </p:cSld>
  <p:clrMapOvr>
    <a:masterClrMapping/>
  </p:clrMapOvr>
  <p:transition spd="slow" advTm="142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923" y="195579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«Бо-бо»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3" y="1410105"/>
            <a:ext cx="4210347" cy="47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Стаканчики для крика, стаканчики настроения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Google Shape;149;p22" descr="C:\Documents and Settings\Пльзователь\Рабочий стол\уголок\62bb8f979b9f4b821530caf6679bccc9.jp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1643050"/>
            <a:ext cx="3424237" cy="45656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0" name="Google Shape;150;p22"/>
          <p:cNvSpPr/>
          <p:nvPr/>
        </p:nvSpPr>
        <p:spPr>
          <a:xfrm>
            <a:off x="3929058" y="4357694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"Стаканчик настроения" - когда сердишься, в него можно сказать сердитые слова и закрыть крышкой, чтобы не улетели.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4000496" y="1785926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«Стаканчики для крика» Если ребенок на кого-то злится или обижен, он может высказать свою обиду в стаканчик и ему станет легче.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Мишени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7" name="Google Shape;157;p23" descr="http://www.atlant-sport.ru/uploads/main_product_141708834120158600.png"/>
          <p:cNvPicPr preferRelativeResize="0"/>
          <p:nvPr/>
        </p:nvPicPr>
        <p:blipFill rotWithShape="1">
          <a:blip r:embed="rId3">
            <a:alphaModFix/>
          </a:blip>
          <a:srcRect l="7211" t="5769" r="3364" b="9134"/>
          <a:stretch/>
        </p:blipFill>
        <p:spPr>
          <a:xfrm>
            <a:off x="2428860" y="1142984"/>
            <a:ext cx="4429156" cy="42148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1214414" y="5429264"/>
            <a:ext cx="70723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Мишени  являются одним из приемов выражения агрессии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«Подушка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злости»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.pinimg.com/originals/47/b3/f8/47b3f8ef214ca4bf3e8148c3df6e0c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" y="1344534"/>
            <a:ext cx="3296310" cy="34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berkem.ru/wp-content/uploads/2019/06/podushka-smajlik-foto-ide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62" y="1344534"/>
            <a:ext cx="3905598" cy="34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умению владеть собой в различных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ситуациях. Обучение приёмам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предметы ( шляпа, плащ, палочка, башмачки и т. д.)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0" name="Google Shape;200;p29" descr="http://s018.radikal.ru/i518/1406/cf/a0b9aca34ba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828800"/>
            <a:ext cx="5788025" cy="43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 descr="http://i12.photobucket.com/albums/a218/kladovka/handmade/elf_boots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6625" y="2618581"/>
            <a:ext cx="2846216" cy="2639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«Коробочки добрых дел»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Google Shape;190;p28"/>
          <p:cNvSpPr/>
          <p:nvPr/>
        </p:nvSpPr>
        <p:spPr>
          <a:xfrm>
            <a:off x="928662" y="4272677"/>
            <a:ext cx="71438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«Коробочки добрых дел» - у каждого ребёнка своя коробочка, в которую он «складывает» добрые дела и поступки. Каждый поступок воспитатель отмечает фишкой. В конце недели фишки подсчитываются и тому, в чьей коробочке больше фишек, вручается флажок, который принадлежит ему до следующего подсчёта результатов.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8"/>
          <p:cNvSpPr/>
          <p:nvPr/>
        </p:nvSpPr>
        <p:spPr>
          <a:xfrm>
            <a:off x="2285984" y="1357298"/>
            <a:ext cx="3500462" cy="2571768"/>
          </a:xfrm>
          <a:prstGeom prst="cube">
            <a:avLst>
              <a:gd name="adj" fmla="val 25000"/>
            </a:avLst>
          </a:prstGeom>
          <a:solidFill>
            <a:srgbClr val="0070C0"/>
          </a:solid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3357554" y="2500306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rnd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7858148" y="1928802"/>
            <a:ext cx="914400" cy="914400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0000"/>
          </a:solidFill>
          <a:ln w="25400" cap="rnd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8"/>
          <p:cNvSpPr/>
          <p:nvPr/>
        </p:nvSpPr>
        <p:spPr>
          <a:xfrm rot="5618874">
            <a:off x="7128068" y="2433786"/>
            <a:ext cx="1549322" cy="420065"/>
          </a:xfrm>
          <a:prstGeom prst="mathMinus">
            <a:avLst>
              <a:gd name="adj1" fmla="val 23520"/>
            </a:avLst>
          </a:prstGeom>
          <a:solidFill>
            <a:schemeClr val="accent1"/>
          </a:solidFill>
          <a:ln w="25400" cap="rnd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«Подушка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примирения»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Google Shape;228;p33" descr="http://fullref.ru/files/59/0f86619d4139866a8cb831d560bd9b31.html_files/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095" y="2209800"/>
            <a:ext cx="3905250" cy="2857500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229" name="Google Shape;229;p33" descr="http://www.maam.ru/upload/blogs/detsad-342671-14307520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8884" y="2024062"/>
            <a:ext cx="4727941" cy="354807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примирения»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1" name="Google Shape;241;p35" descr="http://mdou-19-ivuschk.my1.ru/_tbkp/u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290" y="1539814"/>
            <a:ext cx="6072230" cy="4532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«Коробочка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примирения»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" name="Google Shape;235;p34" descr="C:\Documents and Settings\Пльзователь\Рабочий стол\уголок\e55f11adde294f32c4e2c3c04bb7de68.jp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1447800"/>
            <a:ext cx="5843588" cy="4380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4640" y="132079"/>
            <a:ext cx="8686800" cy="3119121"/>
          </a:xfrm>
        </p:spPr>
        <p:txBody>
          <a:bodyPr rtlCol="0" anchor="ctr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находясь в саду, испытывает на себе множество стрессовых факторов:</a:t>
            </a:r>
            <a:b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утреннее расставание с родителями,</a:t>
            </a:r>
            <a:b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большое количество детей в группе,</a:t>
            </a:r>
            <a:b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регламентированный и насыщенный распорядок дня (много занятий и мероприятий, мало свободного времени для спонтанного взаимодействия со сверстниками),</a:t>
            </a:r>
            <a:b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постоянное подчинение требованиям и указаниям воспитателя,</a:t>
            </a:r>
            <a:b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низкий уровень коммуникативных навыков и </a:t>
            </a:r>
            <a:r>
              <a:rPr lang="ru-RU" altLang="ru-RU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4" name="Picture 6" descr="https://catherineasquithgallery.com/uploads/posts/2021-03/1614552504_4-p-detskie-kartinki-na-belom-fone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9" y="3098686"/>
            <a:ext cx="6911061" cy="37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9881"/>
      </p:ext>
    </p:extLst>
  </p:cSld>
  <p:clrMapOvr>
    <a:masterClrMapping/>
  </p:clrMapOvr>
  <p:transition spd="slow" advTm="95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навыкам сотрудничества и согласованным действиям в команде.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Твистер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5" name="Google Shape;285;p42" descr="http://www.hyperslevy.cz/galerie/84693/th_14145713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34" y="1500174"/>
            <a:ext cx="5684529" cy="366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/>
          <p:cNvPicPr preferRelativeResize="0"/>
          <p:nvPr/>
        </p:nvPicPr>
        <p:blipFill rotWithShape="1">
          <a:blip r:embed="rId4">
            <a:alphaModFix/>
          </a:blip>
          <a:srcRect l="17500" t="78602" r="61250"/>
          <a:stretch/>
        </p:blipFill>
        <p:spPr>
          <a:xfrm>
            <a:off x="6356996" y="3212778"/>
            <a:ext cx="2344761" cy="185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«Гусеница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2" name="Google Shape;292;p43" descr="http://www.oborudunion.ru/l2546304/images/photocat/600x600/10001545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918" y="1000108"/>
            <a:ext cx="5715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880" y="76200"/>
            <a:ext cx="8219758" cy="2402840"/>
          </a:xfrm>
        </p:spPr>
        <p:txBody>
          <a:bodyPr rtlCol="0"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7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практике все психологи сталкиваются с тем, что их старания, какими бы они усердными не были, без поддержки воспитателей не достигают положительного результата. </a:t>
            </a:r>
            <a:br>
              <a:rPr lang="ru-RU" sz="27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уголок – реальный инструмент в руках воспитателя для действенной психологической поддержки детей в течение дня.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altLang="ru-RU" sz="4400" dirty="0" smtClean="0"/>
          </a:p>
        </p:txBody>
      </p:sp>
      <p:pic>
        <p:nvPicPr>
          <p:cNvPr id="3076" name="Picture 4" descr="https://catherineasquithgallery.com/uploads/posts/2021-03/1614552557_57-p-detskie-kartinki-na-belom-fone-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6" y="3259137"/>
            <a:ext cx="8073708" cy="314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831615"/>
      </p:ext>
    </p:extLst>
  </p:cSld>
  <p:clrMapOvr>
    <a:masterClrMapping/>
  </p:clrMapOvr>
  <p:transition spd="slow" advTm="59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" y="-457201"/>
            <a:ext cx="8652828" cy="4782301"/>
          </a:xfrm>
        </p:spPr>
        <p:txBody>
          <a:bodyPr rtlCol="0" anchor="ctr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уголок  имеет практическую значимость в том, что он нацелен на корректировку эмоциональной сферы детей  с помощью создания положительного эмоционального климата в группе. </a:t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его создания: преодоление эмоционального неблагополучия детей дошкольного возраста.</a:t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снять эмоциональное напряжение, помочь успокоиться;</a:t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-снять агрессивное состояние, повысит настроение;</a:t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создать положительный эмоциональный климат в группе и обеспечить позитивное отношение ребенка к взрослым и сверстникам;</a:t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организовать систематическую работу по коррекции и развитию эмоциональной сферы детей;</a:t>
            </a:r>
            <a:b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дружеские взаимоотношения, способствовать сплочению детского коллектива. </a:t>
            </a:r>
            <a:r>
              <a:rPr lang="ru-RU" alt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tapenik.ru/dizain/deti_1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80" y="3931879"/>
            <a:ext cx="4947920" cy="266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59685"/>
      </p:ext>
    </p:extLst>
  </p:cSld>
  <p:clrMapOvr>
    <a:masterClrMapping/>
  </p:clrMapOvr>
  <p:transition spd="slow" advTm="75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457200" y="228600"/>
            <a:ext cx="8001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психологического уголка необходимо учесть потребности детей: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кому-то хочется отдохнуть от детского коллектива, расслабиться,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одумать о маме,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осидеть в тишине, снять напряжение и восстановить силы,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то-то нуждается в психоэмоциональной разгрузке,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акой-то ребенок агрессивен и ему надо помочь выплеснуть агрессию так, чтобы не навредить другим детям и не держать ее в себе.</a:t>
            </a: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перед нами стоит задача – обучить детей приемлемым формам снятия напряжения, выражения агрессии и создать для этого все условия.</a:t>
            </a:r>
          </a:p>
          <a:p>
            <a:pPr algn="ctr" eaLnBrk="1" hangingPunct="1">
              <a:defRPr/>
            </a:pPr>
            <a:endParaRPr lang="ru-RU" alt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примерное оснащение  психологического центра</a:t>
            </a:r>
          </a:p>
        </p:txBody>
      </p:sp>
      <p:pic>
        <p:nvPicPr>
          <p:cNvPr id="5122" name="Picture 2" descr="https://catherineasquithgallery.com/uploads/posts/2021-03/1614599943_17-p-shkola-na-belom-fone-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84" y="4602480"/>
            <a:ext cx="3474490" cy="21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846376"/>
      </p:ext>
    </p:extLst>
  </p:cSld>
  <p:clrMapOvr>
    <a:masterClrMapping/>
  </p:clrMapOvr>
  <p:transition spd="slow" advTm="81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для психологической разгрузки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для уединения 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Google Shape;96;p15" descr="C:\Documents and Settings\Пльзователь\Рабочий стол\уголок\p7_014ugolokuedineniyavsredneygrupp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3962400"/>
            <a:ext cx="33528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 descr="C:\Documents and Settings\Пльзователь\Рабочий стол\уголок\уголок-уединения-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9160" y="797561"/>
            <a:ext cx="348996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 descr="C:\Documents and Settings\Пльзователь\Рабочий стол\уголок\углок-ширма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5800" y="3886200"/>
            <a:ext cx="33528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 descr="http://mamarabotaet.ru/wp-content/uploads/2015/04/vamvigvam-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9040" y="635001"/>
            <a:ext cx="2854960" cy="32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www.maam.ru/upload/blogs/detsad-545622-1549470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135380"/>
            <a:ext cx="359867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etsad36-abinsk.ru/wp-content/uploads/2016/12/IMG_04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63" y="299720"/>
            <a:ext cx="3745653" cy="28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maam.ru/upload/blogs/detsad-179430-14776419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62" y="3747135"/>
            <a:ext cx="3745653" cy="280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94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B8CCE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596</Words>
  <Application>Microsoft Office PowerPoint</Application>
  <PresentationFormat>Экран (4:3)</PresentationFormat>
  <Paragraphs>54</Paragraphs>
  <Slides>32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Развитие психологического направления в группах. Примерное оснащение Уголка психологической разгрузки. (Уголок уединения).</vt:lpstr>
      <vt:lpstr>Всем известно, что дети дошкольного возраста особо эмоциональны и впечатлительны. Они легко подхватывают как положительные, так и отрицательные эмоции. Реакция на обстановку у детей зависит от создания педагогом у них чувства уверенности и поддержки, внутренней безопасности  и свободы. Это зависит от доброжелательности воспитателя, принятия детей такими, какие они есть, умение быть для них партнером и товарищем.</vt:lpstr>
      <vt:lpstr>Ребенок, находясь в саду, испытывает на себе множество стрессовых факторов: - утреннее расставание с родителями, - большое количество детей в группе, - регламентированный и насыщенный распорядок дня (много занятий и мероприятий, мало свободного времени для спонтанного взаимодействия со сверстниками), - постоянное подчинение требованиям и указаниям воспитателя, - низкий уровень коммуникативных навыков и саморегуляции.</vt:lpstr>
      <vt:lpstr>    На практике все психологи сталкиваются с тем, что их старания, какими бы они усердными не были, без поддержки воспитателей не достигают положительного результата.  Психологический уголок – реальный инструмент в руках воспитателя для действенной психологической поддержки детей в течение дня.   </vt:lpstr>
      <vt:lpstr>Психологический уголок  имеет практическую значимость в том, что он нацелен на корректировку эмоциональной сферы детей  с помощью создания положительного эмоционального климата в группе.   Цель его создания: преодоление эмоционального неблагополучия детей дошкольного возраста.  Задачи: - снять эмоциональное напряжение, помочь успокоиться; -снять агрессивное состояние, повысит настроение; - создать положительный эмоциональный климат в группе и обеспечить позитивное отношение ребенка к взрослым и сверстникам; - организовать систематическую работу по коррекции и развитию эмоциональной сферы детей; - формировать дружеские взаимоотношения, способствовать сплочению детского коллектива.  </vt:lpstr>
      <vt:lpstr>Презентация PowerPoint</vt:lpstr>
      <vt:lpstr>Зона для психологической разгрузки</vt:lpstr>
      <vt:lpstr>Уголок для уединения </vt:lpstr>
      <vt:lpstr>Презентация PowerPoint</vt:lpstr>
      <vt:lpstr>Стул размышлений</vt:lpstr>
      <vt:lpstr>  «Водяные часы» </vt:lpstr>
      <vt:lpstr>Цветные клубочки</vt:lpstr>
      <vt:lpstr>«Мешочки настроений»- хорошее и плохое настроение</vt:lpstr>
      <vt:lpstr>« Азбука настроений»</vt:lpstr>
      <vt:lpstr>Презентация PowerPoint</vt:lpstr>
      <vt:lpstr>«Доска настроений»</vt:lpstr>
      <vt:lpstr>Презентация PowerPoint</vt:lpstr>
      <vt:lpstr>Обучение агрессивных детей способам выражения гнева в приемлемой форме</vt:lpstr>
      <vt:lpstr>Боксёрская груша- снятие агрессии </vt:lpstr>
      <vt:lpstr>Кукла «Бо-бо»</vt:lpstr>
      <vt:lpstr>Стаканчики для крика, стаканчики настроения</vt:lpstr>
      <vt:lpstr>Мишени </vt:lpstr>
      <vt:lpstr>«Подушка злости»</vt:lpstr>
      <vt:lpstr>        Обучение детей умению владеть собой в различных ситуациях. Обучение приёмам саморегуляции</vt:lpstr>
      <vt:lpstr>Волшебные предметы ( шляпа, плащ, палочка, башмачки и т. д.)</vt:lpstr>
      <vt:lpstr>«Коробочки добрых дел»</vt:lpstr>
      <vt:lpstr>«Подушка примирения»</vt:lpstr>
      <vt:lpstr>«Остров примирения»</vt:lpstr>
      <vt:lpstr>«Коробочка примирения»</vt:lpstr>
      <vt:lpstr>       Обучение детей навыкам сотрудничества и согласованным действиям в команде.</vt:lpstr>
      <vt:lpstr>«Твистер»</vt:lpstr>
      <vt:lpstr>«Гусеница»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Оснащение психологического уголка в детском саду.</dc:title>
  <cp:lastModifiedBy>Пользователь Windows</cp:lastModifiedBy>
  <cp:revision>13</cp:revision>
  <dcterms:modified xsi:type="dcterms:W3CDTF">2022-12-05T02:08:38Z</dcterms:modified>
</cp:coreProperties>
</file>