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75656" y="836712"/>
            <a:ext cx="5616624" cy="4680520"/>
          </a:xfrm>
          <a:prstGeom prst="rect">
            <a:avLst/>
          </a:prstGeom>
        </p:spPr>
        <p:txBody>
          <a:bodyPr wrap="none" fromWordArt="1">
            <a:prstTxWarp prst="textCircle">
              <a:avLst>
                <a:gd name="adj" fmla="val 1085683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66FF66"/>
                </a:solidFill>
                <a:effectLst/>
                <a:latin typeface="Monotype Corsiva"/>
              </a:rPr>
              <a:t>Иркутская область г. Иркутск детский сад №156 группа №3 "Ландыши"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66FF66"/>
              </a:solidFill>
              <a:effectLst/>
              <a:latin typeface="Monotype Corsiva"/>
            </a:endParaRPr>
          </a:p>
        </p:txBody>
      </p:sp>
      <p:pic>
        <p:nvPicPr>
          <p:cNvPr id="4" name="Рисунок 3" descr="1642315633_22-papik-pro-p-ekolyata-klipart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3672408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4797152"/>
            <a:ext cx="2195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ВИКТОРИНА </a:t>
            </a:r>
            <a:r>
              <a:rPr lang="ru-RU" sz="1600" b="1" dirty="0" err="1" smtClean="0">
                <a:solidFill>
                  <a:srgbClr val="0070C0"/>
                </a:solidFill>
              </a:rPr>
              <a:t>Эколята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«Знатоки природы»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Воспитатели </a:t>
            </a:r>
            <a:r>
              <a:rPr lang="ru-RU" sz="1600" b="1" dirty="0" smtClean="0">
                <a:solidFill>
                  <a:srgbClr val="0070C0"/>
                </a:solidFill>
              </a:rPr>
              <a:t>МБДОУ № 156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Леонова Т.Д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err="1" smtClean="0">
                <a:solidFill>
                  <a:srgbClr val="0070C0"/>
                </a:solidFill>
              </a:rPr>
              <a:t>Шеметова</a:t>
            </a:r>
            <a:r>
              <a:rPr lang="ru-RU" sz="1600" b="1" dirty="0" smtClean="0">
                <a:solidFill>
                  <a:srgbClr val="0070C0"/>
                </a:solidFill>
              </a:rPr>
              <a:t> Ю.Л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09120"/>
            <a:ext cx="2232247" cy="191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052736"/>
            <a:ext cx="7024744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«Прилетели птицы».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67744" y="1844824"/>
            <a:ext cx="6057121" cy="424847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«Прилетели птицы». Я буду перечислять названия птиц, а на неверное название, а вы, хлопайте в ладоши.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Прилетели птицы: голуби, синицы, мухи и стрижи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Прилетели птицы: голуби, синицы, галки и стрижи, комары, кукушки.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Умницы! Вы очень внимательны.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052736"/>
            <a:ext cx="7024744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«Прилетели птицы».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IMG_20230425_102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448272" cy="2829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728192" cy="171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IMG_20230425_102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780928"/>
            <a:ext cx="2520280" cy="294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230425_102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284984"/>
            <a:ext cx="2376264" cy="2972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83568" y="620688"/>
            <a:ext cx="70247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конкурс загадки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932"/>
            <a:ext cx="3062383" cy="179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37" y="2059867"/>
            <a:ext cx="219419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95" y="1365492"/>
            <a:ext cx="2241191" cy="139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2201459" cy="164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175446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1209312" cy="16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83568" y="620688"/>
            <a:ext cx="70247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конкурс загадки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IMG_20230425_102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2448272" cy="326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IMG_20230425_102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924944"/>
            <a:ext cx="2448272" cy="326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IMG_20230425_102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237626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83568" y="620688"/>
            <a:ext cx="70247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Награждение участников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944216" cy="171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д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484784"/>
            <a:ext cx="5141215" cy="476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266429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77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4176464" cy="200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691680" y="1124744"/>
            <a:ext cx="6777317" cy="350897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экологической культуры детей старшего дошкольного возраста, активизировать и закреплять знания детей о планете Земля и ее обитателях, пробуждать добрые чувства детей по отношению к природе, формировать заботливое отношение к ней, совершенствовать память, внимание, словесно – логическое мышление.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 посвящение дошкольников в 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Эколята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– юных защитников природы. Формирование экологически грамотного отношения дошкольников к природе.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9592" y="692696"/>
            <a:ext cx="70247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Команды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8" y="1844824"/>
            <a:ext cx="3924945" cy="39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772816"/>
            <a:ext cx="3989866" cy="381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9592" y="692696"/>
            <a:ext cx="70247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Команды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234282" cy="2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1900907" cy="18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д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284984"/>
            <a:ext cx="2376264" cy="224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284984"/>
            <a:ext cx="2376264" cy="221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440160" cy="17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1.Конкурс блиц опрос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866591" cy="189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IMG_20230425_101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988840"/>
            <a:ext cx="351082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980728"/>
            <a:ext cx="58326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конкурс « Кто лишний»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1424213" cy="8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1385292" cy="92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1458059" cy="108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1137286" cy="113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1728192" cy="142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IMG_20230425_1016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2780928"/>
            <a:ext cx="2448272" cy="287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653136"/>
            <a:ext cx="2088231" cy="176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052736"/>
            <a:ext cx="7024744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«Изобрази животное под музыку».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1772816"/>
            <a:ext cx="7200800" cy="331236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Этот конкурс очень интересный. Командам по очереди, раздается картинка с изображением животного. Вы должны  договориться, как будете изображать это животное под музыку. А соперники должны угадать, кого вы изображаете. (Зайцы, лошадки, медведи, кошка, курицы, слоны.). Для каждого животного воспитатель включает соответствующую музыку.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дети испытывают затруднения, воспитатель помогает.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того, как дети правильно называют животное, на экране появляется слайд с изображением этого животного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09120"/>
            <a:ext cx="2232247" cy="191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052736"/>
            <a:ext cx="7024744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«Изобрази животное под музыку».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IMG_20230425_101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72816"/>
            <a:ext cx="1547419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230425_101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861048"/>
            <a:ext cx="1710621" cy="227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230425_101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700808"/>
            <a:ext cx="1584176" cy="210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230425_101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573016"/>
            <a:ext cx="172819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03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000">
        <p15:prstTrans prst="curtains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201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34</cp:revision>
  <dcterms:created xsi:type="dcterms:W3CDTF">2014-07-06T18:18:01Z</dcterms:created>
  <dcterms:modified xsi:type="dcterms:W3CDTF">2023-04-25T03:20:50Z</dcterms:modified>
</cp:coreProperties>
</file>