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8" r:id="rId11"/>
    <p:sldId id="277" r:id="rId12"/>
    <p:sldId id="280" r:id="rId13"/>
    <p:sldId id="281" r:id="rId14"/>
  </p:sldIdLst>
  <p:sldSz cx="13436600" cy="7562850"/>
  <p:notesSz cx="134366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64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221" y="2344483"/>
            <a:ext cx="1142650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442" y="4235196"/>
            <a:ext cx="941006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147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119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2147" y="302514"/>
            <a:ext cx="12098655" cy="12100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2147" y="1739455"/>
            <a:ext cx="12098655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0603" y="7033450"/>
            <a:ext cx="430174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147" y="7033450"/>
            <a:ext cx="309187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678924" y="7033450"/>
            <a:ext cx="309187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2147" y="1739455"/>
            <a:ext cx="12098655" cy="5539978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 данный момент в ДОУ организована работа по приведению ООП ДОУ в соответствие с ФОП. С текстом программы МБДОУ г.Иркутска детский сад № 156 можно будет ознакомиться на официальном сайте после 31.08.2023г. 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Используемые материалы: Презентация Министерства Просвещения Российской Федерации «Федеральная образовательная программа дошкольного образования»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438505" cy="75590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49</Words>
  <Application>Microsoft Office PowerPoint</Application>
  <PresentationFormat>Произвольный</PresentationFormat>
  <Paragraphs>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Екатерина</cp:lastModifiedBy>
  <cp:revision>3</cp:revision>
  <dcterms:created xsi:type="dcterms:W3CDTF">2023-04-20T04:02:55Z</dcterms:created>
  <dcterms:modified xsi:type="dcterms:W3CDTF">2023-04-20T05:38:24Z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2023-03-03T00:00:00Z</vt:filetime>
  </property>
  <property fmtid="{D5CDD505-2E9C-101B-9397-08002B2CF9AE}" pid="3" name="Creator">
    <vt:lpwstr>ABBYY FineReader PDF 15</vt:lpwstr>
  </property>
  <property fmtid="{D5CDD505-2E9C-101B-9397-08002B2CF9AE}" pid="4" name="LastSaved">
    <vt:filetime>2023-04-20T00:00:00Z</vt:filetime>
  </property>
</Properties>
</file>